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1" r:id="rId4"/>
    <p:sldId id="277" r:id="rId5"/>
    <p:sldId id="265" r:id="rId6"/>
    <p:sldId id="267" r:id="rId7"/>
    <p:sldId id="268" r:id="rId8"/>
    <p:sldId id="269" r:id="rId9"/>
    <p:sldId id="270" r:id="rId10"/>
    <p:sldId id="271" r:id="rId11"/>
    <p:sldId id="275" r:id="rId12"/>
    <p:sldId id="272" r:id="rId13"/>
    <p:sldId id="273" r:id="rId14"/>
    <p:sldId id="274" r:id="rId15"/>
    <p:sldId id="276" r:id="rId16"/>
    <p:sldId id="264" r:id="rId17"/>
    <p:sldId id="262" r:id="rId18"/>
    <p:sldId id="263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399FF"/>
    <a:srgbClr val="5D4341"/>
    <a:srgbClr val="00924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249" autoAdjust="0"/>
  </p:normalViewPr>
  <p:slideViewPr>
    <p:cSldViewPr>
      <p:cViewPr varScale="1">
        <p:scale>
          <a:sx n="72" d="100"/>
          <a:sy n="72" d="100"/>
        </p:scale>
        <p:origin x="1326" y="6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D5AF09E-4BB3-44BC-9F61-B1826A1C5C84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DC33B7F-DA3C-49B5-B3D9-A5814A31B26C}">
      <dgm:prSet phldrT="[Text]" custT="1"/>
      <dgm:spPr>
        <a:solidFill>
          <a:schemeClr val="accent3">
            <a:lumMod val="60000"/>
            <a:lumOff val="40000"/>
          </a:schemeClr>
        </a:solidFill>
        <a:ln w="3175">
          <a:solidFill>
            <a:schemeClr val="tx1"/>
          </a:solidFill>
        </a:ln>
      </dgm:spPr>
      <dgm:t>
        <a:bodyPr/>
        <a:lstStyle/>
        <a:p>
          <a:r>
            <a:rPr lang="en-US" sz="2000" dirty="0">
              <a:solidFill>
                <a:schemeClr val="tx1"/>
              </a:solidFill>
            </a:rPr>
            <a:t>Media</a:t>
          </a:r>
        </a:p>
      </dgm:t>
    </dgm:pt>
    <dgm:pt modelId="{23E8E4F7-0494-40D9-A3A5-350598A0B15C}" type="parTrans" cxnId="{630FE7E5-C0B1-4294-84AD-661E49EBC0D5}">
      <dgm:prSet/>
      <dgm:spPr/>
      <dgm:t>
        <a:bodyPr/>
        <a:lstStyle/>
        <a:p>
          <a:endParaRPr lang="en-US"/>
        </a:p>
      </dgm:t>
    </dgm:pt>
    <dgm:pt modelId="{864A842C-AC64-4237-893F-0883B113310B}" type="sibTrans" cxnId="{630FE7E5-C0B1-4294-84AD-661E49EBC0D5}">
      <dgm:prSet/>
      <dgm:spPr/>
      <dgm:t>
        <a:bodyPr/>
        <a:lstStyle/>
        <a:p>
          <a:endParaRPr lang="en-US"/>
        </a:p>
      </dgm:t>
    </dgm:pt>
    <dgm:pt modelId="{9997E6BA-F38A-475C-807A-2856742AA3A2}">
      <dgm:prSet phldrT="[Text]" custT="1"/>
      <dgm:spPr>
        <a:solidFill>
          <a:schemeClr val="accent4">
            <a:lumMod val="40000"/>
            <a:lumOff val="60000"/>
            <a:alpha val="90000"/>
          </a:schemeClr>
        </a:solidFill>
        <a:ln w="3175">
          <a:solidFill>
            <a:schemeClr val="tx1">
              <a:lumMod val="95000"/>
              <a:lumOff val="5000"/>
              <a:alpha val="90000"/>
            </a:schemeClr>
          </a:solidFill>
        </a:ln>
      </dgm:spPr>
      <dgm:t>
        <a:bodyPr/>
        <a:lstStyle/>
        <a:p>
          <a:r>
            <a:rPr lang="en-US" sz="1800" dirty="0"/>
            <a:t>Title</a:t>
          </a:r>
          <a:endParaRPr lang="en-US" sz="2000" dirty="0"/>
        </a:p>
      </dgm:t>
    </dgm:pt>
    <dgm:pt modelId="{C360361E-CEED-4F42-B987-2DFEEFE2F9E5}" type="parTrans" cxnId="{CFEF123F-5205-42A3-A01C-9A8622AB5E8B}">
      <dgm:prSet/>
      <dgm:spPr/>
      <dgm:t>
        <a:bodyPr/>
        <a:lstStyle/>
        <a:p>
          <a:endParaRPr lang="en-US"/>
        </a:p>
      </dgm:t>
    </dgm:pt>
    <dgm:pt modelId="{3A4F7A10-94A6-45CA-82C5-81DB4131F2AD}" type="sibTrans" cxnId="{CFEF123F-5205-42A3-A01C-9A8622AB5E8B}">
      <dgm:prSet/>
      <dgm:spPr/>
      <dgm:t>
        <a:bodyPr/>
        <a:lstStyle/>
        <a:p>
          <a:endParaRPr lang="en-US"/>
        </a:p>
      </dgm:t>
    </dgm:pt>
    <dgm:pt modelId="{32BCA4CE-A926-40F2-98AD-44F74265B802}">
      <dgm:prSet phldrT="[Text]" custT="1"/>
      <dgm:spPr>
        <a:solidFill>
          <a:schemeClr val="accent4">
            <a:lumMod val="40000"/>
            <a:lumOff val="60000"/>
            <a:alpha val="90000"/>
          </a:schemeClr>
        </a:solidFill>
        <a:ln w="3175">
          <a:solidFill>
            <a:schemeClr val="tx1">
              <a:lumMod val="95000"/>
              <a:lumOff val="5000"/>
              <a:alpha val="90000"/>
            </a:schemeClr>
          </a:solidFill>
        </a:ln>
      </dgm:spPr>
      <dgm:t>
        <a:bodyPr/>
        <a:lstStyle/>
        <a:p>
          <a:r>
            <a:rPr lang="en-US" sz="1800" dirty="0"/>
            <a:t>Category</a:t>
          </a:r>
          <a:endParaRPr lang="en-US" sz="2000" dirty="0"/>
        </a:p>
      </dgm:t>
    </dgm:pt>
    <dgm:pt modelId="{0BA30496-EE1A-4553-946C-AB04A62241EB}" type="parTrans" cxnId="{BC48BBC7-6188-4706-A99B-4475B7FCCABD}">
      <dgm:prSet/>
      <dgm:spPr/>
      <dgm:t>
        <a:bodyPr/>
        <a:lstStyle/>
        <a:p>
          <a:endParaRPr lang="en-US"/>
        </a:p>
      </dgm:t>
    </dgm:pt>
    <dgm:pt modelId="{6BB8E95D-3463-413E-9CF1-F6F0863ADC11}" type="sibTrans" cxnId="{BC48BBC7-6188-4706-A99B-4475B7FCCABD}">
      <dgm:prSet/>
      <dgm:spPr/>
      <dgm:t>
        <a:bodyPr/>
        <a:lstStyle/>
        <a:p>
          <a:endParaRPr lang="en-US"/>
        </a:p>
      </dgm:t>
    </dgm:pt>
    <dgm:pt modelId="{ED31F119-EDA1-4CA2-B296-39071322DAC8}">
      <dgm:prSet phldrT="[Text]" custT="1"/>
      <dgm:spPr>
        <a:solidFill>
          <a:schemeClr val="accent3">
            <a:lumMod val="60000"/>
            <a:lumOff val="40000"/>
          </a:schemeClr>
        </a:solidFill>
        <a:ln w="3175">
          <a:solidFill>
            <a:schemeClr val="tx1">
              <a:lumMod val="95000"/>
              <a:lumOff val="5000"/>
            </a:schemeClr>
          </a:solidFill>
        </a:ln>
      </dgm:spPr>
      <dgm:t>
        <a:bodyPr/>
        <a:lstStyle/>
        <a:p>
          <a:r>
            <a:rPr lang="en-US" sz="2000" dirty="0">
              <a:solidFill>
                <a:schemeClr val="tx1"/>
              </a:solidFill>
            </a:rPr>
            <a:t>News</a:t>
          </a:r>
        </a:p>
      </dgm:t>
    </dgm:pt>
    <dgm:pt modelId="{55E16A06-697F-41A5-8C3A-A8DD47CE427E}" type="parTrans" cxnId="{481A6786-CACD-4C69-8E0D-DEE10D2C423C}">
      <dgm:prSet/>
      <dgm:spPr/>
      <dgm:t>
        <a:bodyPr/>
        <a:lstStyle/>
        <a:p>
          <a:endParaRPr lang="en-US"/>
        </a:p>
      </dgm:t>
    </dgm:pt>
    <dgm:pt modelId="{DFA5630C-27C8-47A1-8397-BDF81B160632}" type="sibTrans" cxnId="{481A6786-CACD-4C69-8E0D-DEE10D2C423C}">
      <dgm:prSet/>
      <dgm:spPr/>
      <dgm:t>
        <a:bodyPr/>
        <a:lstStyle/>
        <a:p>
          <a:endParaRPr lang="en-US"/>
        </a:p>
      </dgm:t>
    </dgm:pt>
    <dgm:pt modelId="{4704602F-B7DC-46E2-BA39-8BC237D36735}">
      <dgm:prSet phldrT="[Text]" custT="1"/>
      <dgm:spPr>
        <a:solidFill>
          <a:schemeClr val="accent4">
            <a:lumMod val="40000"/>
            <a:lumOff val="60000"/>
            <a:alpha val="90000"/>
          </a:schemeClr>
        </a:solidFill>
        <a:ln w="3175">
          <a:solidFill>
            <a:schemeClr val="tx1">
              <a:lumMod val="95000"/>
              <a:lumOff val="5000"/>
              <a:alpha val="90000"/>
            </a:schemeClr>
          </a:solidFill>
        </a:ln>
      </dgm:spPr>
      <dgm:t>
        <a:bodyPr/>
        <a:lstStyle/>
        <a:p>
          <a:r>
            <a:rPr lang="en-US" sz="1800" dirty="0"/>
            <a:t>Current</a:t>
          </a:r>
          <a:r>
            <a:rPr lang="en-US" sz="2100" dirty="0"/>
            <a:t>()</a:t>
          </a:r>
        </a:p>
      </dgm:t>
    </dgm:pt>
    <dgm:pt modelId="{CD2BD901-6826-49F4-8427-ED4B6A698CD8}" type="parTrans" cxnId="{A30797AC-358B-4BF4-BA88-7DA7A223B9EA}">
      <dgm:prSet/>
      <dgm:spPr/>
      <dgm:t>
        <a:bodyPr/>
        <a:lstStyle/>
        <a:p>
          <a:endParaRPr lang="en-US"/>
        </a:p>
      </dgm:t>
    </dgm:pt>
    <dgm:pt modelId="{3BCAA36E-4A49-47DF-B12F-12071F723101}" type="sibTrans" cxnId="{A30797AC-358B-4BF4-BA88-7DA7A223B9EA}">
      <dgm:prSet/>
      <dgm:spPr/>
      <dgm:t>
        <a:bodyPr/>
        <a:lstStyle/>
        <a:p>
          <a:endParaRPr lang="en-US"/>
        </a:p>
      </dgm:t>
    </dgm:pt>
    <dgm:pt modelId="{637E8C91-E3E8-4233-8507-D41CBBEDF81C}">
      <dgm:prSet phldrT="[Text]" custT="1"/>
      <dgm:spPr>
        <a:solidFill>
          <a:schemeClr val="accent4">
            <a:lumMod val="40000"/>
            <a:lumOff val="60000"/>
            <a:alpha val="90000"/>
          </a:schemeClr>
        </a:solidFill>
        <a:ln w="3175">
          <a:solidFill>
            <a:schemeClr val="tx1">
              <a:lumMod val="95000"/>
              <a:lumOff val="5000"/>
              <a:alpha val="90000"/>
            </a:schemeClr>
          </a:solidFill>
        </a:ln>
      </dgm:spPr>
      <dgm:t>
        <a:bodyPr/>
        <a:lstStyle/>
        <a:p>
          <a:r>
            <a:rPr lang="en-US" sz="1800" dirty="0"/>
            <a:t>Watch</a:t>
          </a:r>
          <a:r>
            <a:rPr lang="en-US" sz="2100" dirty="0"/>
            <a:t>()</a:t>
          </a:r>
        </a:p>
      </dgm:t>
    </dgm:pt>
    <dgm:pt modelId="{53F5E2E3-DECF-4C4C-8702-1C2E5CE3E137}" type="parTrans" cxnId="{3CC07BFA-5BFF-4761-B34B-1753B9E1403A}">
      <dgm:prSet/>
      <dgm:spPr/>
      <dgm:t>
        <a:bodyPr/>
        <a:lstStyle/>
        <a:p>
          <a:endParaRPr lang="en-US"/>
        </a:p>
      </dgm:t>
    </dgm:pt>
    <dgm:pt modelId="{827DAA04-1CA0-4791-A273-9994AB404EFC}" type="sibTrans" cxnId="{3CC07BFA-5BFF-4761-B34B-1753B9E1403A}">
      <dgm:prSet/>
      <dgm:spPr/>
      <dgm:t>
        <a:bodyPr/>
        <a:lstStyle/>
        <a:p>
          <a:endParaRPr lang="en-US"/>
        </a:p>
      </dgm:t>
    </dgm:pt>
    <dgm:pt modelId="{90E371B9-14F5-4626-B27E-726E20DF94F1}">
      <dgm:prSet phldrT="[Text]" custT="1"/>
      <dgm:spPr>
        <a:solidFill>
          <a:schemeClr val="accent3">
            <a:lumMod val="60000"/>
            <a:lumOff val="40000"/>
          </a:schemeClr>
        </a:solidFill>
        <a:ln w="3175">
          <a:solidFill>
            <a:schemeClr val="tx1">
              <a:lumMod val="95000"/>
              <a:lumOff val="5000"/>
            </a:schemeClr>
          </a:solidFill>
        </a:ln>
      </dgm:spPr>
      <dgm:t>
        <a:bodyPr/>
        <a:lstStyle/>
        <a:p>
          <a:r>
            <a:rPr lang="en-US" sz="1800" dirty="0">
              <a:solidFill>
                <a:schemeClr val="tx1"/>
              </a:solidFill>
            </a:rPr>
            <a:t>Link Copy</a:t>
          </a:r>
          <a:endParaRPr lang="en-US" sz="1400" dirty="0">
            <a:solidFill>
              <a:schemeClr val="tx1"/>
            </a:solidFill>
          </a:endParaRPr>
        </a:p>
      </dgm:t>
    </dgm:pt>
    <dgm:pt modelId="{C20098D7-A23E-4C8F-9A7E-61BDECDBDD24}" type="parTrans" cxnId="{3111C13C-3825-474C-A90C-4BA2BE400D72}">
      <dgm:prSet/>
      <dgm:spPr/>
      <dgm:t>
        <a:bodyPr/>
        <a:lstStyle/>
        <a:p>
          <a:endParaRPr lang="en-US"/>
        </a:p>
      </dgm:t>
    </dgm:pt>
    <dgm:pt modelId="{F1D6130A-BADB-41C5-B297-C0C4923A5D6A}" type="sibTrans" cxnId="{3111C13C-3825-474C-A90C-4BA2BE400D72}">
      <dgm:prSet/>
      <dgm:spPr/>
      <dgm:t>
        <a:bodyPr/>
        <a:lstStyle/>
        <a:p>
          <a:endParaRPr lang="en-US"/>
        </a:p>
      </dgm:t>
    </dgm:pt>
    <dgm:pt modelId="{C7D6B7FF-0138-438A-BEBE-7CEBD5C534A9}">
      <dgm:prSet phldrT="[Text]" custT="1"/>
      <dgm:spPr>
        <a:solidFill>
          <a:schemeClr val="accent4">
            <a:lumMod val="40000"/>
            <a:lumOff val="60000"/>
            <a:alpha val="90000"/>
          </a:schemeClr>
        </a:solidFill>
        <a:ln w="3175">
          <a:solidFill>
            <a:schemeClr val="tx1">
              <a:lumMod val="95000"/>
              <a:lumOff val="5000"/>
              <a:alpha val="90000"/>
            </a:schemeClr>
          </a:solidFill>
        </a:ln>
      </dgm:spPr>
      <dgm:t>
        <a:bodyPr/>
        <a:lstStyle/>
        <a:p>
          <a:r>
            <a:rPr lang="en-US" sz="1800" dirty="0"/>
            <a:t>Global</a:t>
          </a:r>
          <a:endParaRPr lang="en-US" sz="2100" dirty="0"/>
        </a:p>
      </dgm:t>
    </dgm:pt>
    <dgm:pt modelId="{D87275B3-9324-4D80-897B-87345F863899}" type="parTrans" cxnId="{D4DE31AF-A527-4058-922E-6B6DE7F53680}">
      <dgm:prSet/>
      <dgm:spPr/>
      <dgm:t>
        <a:bodyPr/>
        <a:lstStyle/>
        <a:p>
          <a:endParaRPr lang="en-US"/>
        </a:p>
      </dgm:t>
    </dgm:pt>
    <dgm:pt modelId="{72E5FF94-544C-4CC4-9CDD-B70F738F71F5}" type="sibTrans" cxnId="{D4DE31AF-A527-4058-922E-6B6DE7F53680}">
      <dgm:prSet/>
      <dgm:spPr/>
      <dgm:t>
        <a:bodyPr/>
        <a:lstStyle/>
        <a:p>
          <a:endParaRPr lang="en-US"/>
        </a:p>
      </dgm:t>
    </dgm:pt>
    <dgm:pt modelId="{0E70970A-C496-46ED-889D-3B40FE89566E}">
      <dgm:prSet phldrT="[Text]" custT="1"/>
      <dgm:spPr>
        <a:solidFill>
          <a:schemeClr val="accent4">
            <a:lumMod val="40000"/>
            <a:lumOff val="60000"/>
            <a:alpha val="90000"/>
          </a:schemeClr>
        </a:solidFill>
        <a:ln w="3175">
          <a:solidFill>
            <a:schemeClr val="tx1">
              <a:lumMod val="95000"/>
              <a:lumOff val="5000"/>
              <a:alpha val="90000"/>
            </a:schemeClr>
          </a:solidFill>
        </a:ln>
      </dgm:spPr>
      <dgm:t>
        <a:bodyPr/>
        <a:lstStyle/>
        <a:p>
          <a:r>
            <a:rPr lang="en-US" sz="1800" dirty="0"/>
            <a:t>Private</a:t>
          </a:r>
          <a:endParaRPr lang="en-US" sz="2100" dirty="0"/>
        </a:p>
      </dgm:t>
    </dgm:pt>
    <dgm:pt modelId="{5889BB99-6665-446F-A8D9-597DC64A885F}" type="parTrans" cxnId="{DD6F1E16-D59A-4363-BD43-B63AFFB7AD93}">
      <dgm:prSet/>
      <dgm:spPr/>
      <dgm:t>
        <a:bodyPr/>
        <a:lstStyle/>
        <a:p>
          <a:endParaRPr lang="en-US"/>
        </a:p>
      </dgm:t>
    </dgm:pt>
    <dgm:pt modelId="{E70F8A23-625E-401A-9D3E-60988D6D58DC}" type="sibTrans" cxnId="{DD6F1E16-D59A-4363-BD43-B63AFFB7AD93}">
      <dgm:prSet/>
      <dgm:spPr/>
      <dgm:t>
        <a:bodyPr/>
        <a:lstStyle/>
        <a:p>
          <a:endParaRPr lang="en-US"/>
        </a:p>
      </dgm:t>
    </dgm:pt>
    <dgm:pt modelId="{A7F6C98F-2D94-4453-B982-3107D9DA0886}" type="pres">
      <dgm:prSet presAssocID="{ED5AF09E-4BB3-44BC-9F61-B1826A1C5C84}" presName="Name0" presStyleCnt="0">
        <dgm:presLayoutVars>
          <dgm:dir/>
          <dgm:animLvl val="lvl"/>
          <dgm:resizeHandles val="exact"/>
        </dgm:presLayoutVars>
      </dgm:prSet>
      <dgm:spPr/>
    </dgm:pt>
    <dgm:pt modelId="{5CF29245-F4D2-432C-964C-1226BF695ECE}" type="pres">
      <dgm:prSet presAssocID="{90E371B9-14F5-4626-B27E-726E20DF94F1}" presName="boxAndChildren" presStyleCnt="0"/>
      <dgm:spPr/>
    </dgm:pt>
    <dgm:pt modelId="{6CDD37A5-DD50-442D-98AD-7599DCA75C7E}" type="pres">
      <dgm:prSet presAssocID="{90E371B9-14F5-4626-B27E-726E20DF94F1}" presName="parentTextBox" presStyleLbl="node1" presStyleIdx="0" presStyleCnt="3"/>
      <dgm:spPr/>
    </dgm:pt>
    <dgm:pt modelId="{6BA67C37-4872-467F-9D10-32E804DE3448}" type="pres">
      <dgm:prSet presAssocID="{90E371B9-14F5-4626-B27E-726E20DF94F1}" presName="entireBox" presStyleLbl="node1" presStyleIdx="0" presStyleCnt="3"/>
      <dgm:spPr/>
    </dgm:pt>
    <dgm:pt modelId="{3C03B07E-6EF1-46BE-B45B-4D0644E22C93}" type="pres">
      <dgm:prSet presAssocID="{90E371B9-14F5-4626-B27E-726E20DF94F1}" presName="descendantBox" presStyleCnt="0"/>
      <dgm:spPr/>
    </dgm:pt>
    <dgm:pt modelId="{93282D8B-5BC1-4084-9A48-36334FBCE482}" type="pres">
      <dgm:prSet presAssocID="{C7D6B7FF-0138-438A-BEBE-7CEBD5C534A9}" presName="childTextBox" presStyleLbl="fgAccFollowNode1" presStyleIdx="0" presStyleCnt="6">
        <dgm:presLayoutVars>
          <dgm:bulletEnabled val="1"/>
        </dgm:presLayoutVars>
      </dgm:prSet>
      <dgm:spPr/>
    </dgm:pt>
    <dgm:pt modelId="{1568DAC4-4301-4847-A0D9-B036638F23C5}" type="pres">
      <dgm:prSet presAssocID="{0E70970A-C496-46ED-889D-3B40FE89566E}" presName="childTextBox" presStyleLbl="fgAccFollowNode1" presStyleIdx="1" presStyleCnt="6">
        <dgm:presLayoutVars>
          <dgm:bulletEnabled val="1"/>
        </dgm:presLayoutVars>
      </dgm:prSet>
      <dgm:spPr/>
    </dgm:pt>
    <dgm:pt modelId="{C2B4095A-B815-4919-A199-0F6174F92396}" type="pres">
      <dgm:prSet presAssocID="{DFA5630C-27C8-47A1-8397-BDF81B160632}" presName="sp" presStyleCnt="0"/>
      <dgm:spPr/>
    </dgm:pt>
    <dgm:pt modelId="{BE1FF632-8F0F-4983-8183-008385F3A385}" type="pres">
      <dgm:prSet presAssocID="{ED31F119-EDA1-4CA2-B296-39071322DAC8}" presName="arrowAndChildren" presStyleCnt="0"/>
      <dgm:spPr/>
    </dgm:pt>
    <dgm:pt modelId="{01E67373-B61A-48B1-BBD6-AE4680C70F8B}" type="pres">
      <dgm:prSet presAssocID="{ED31F119-EDA1-4CA2-B296-39071322DAC8}" presName="parentTextArrow" presStyleLbl="node1" presStyleIdx="0" presStyleCnt="3"/>
      <dgm:spPr/>
    </dgm:pt>
    <dgm:pt modelId="{580EB64E-45CC-4B22-BE24-5E8659810479}" type="pres">
      <dgm:prSet presAssocID="{ED31F119-EDA1-4CA2-B296-39071322DAC8}" presName="arrow" presStyleLbl="node1" presStyleIdx="1" presStyleCnt="3"/>
      <dgm:spPr/>
    </dgm:pt>
    <dgm:pt modelId="{ABC994EC-D397-418B-864C-92663F3B7C4B}" type="pres">
      <dgm:prSet presAssocID="{ED31F119-EDA1-4CA2-B296-39071322DAC8}" presName="descendantArrow" presStyleCnt="0"/>
      <dgm:spPr/>
    </dgm:pt>
    <dgm:pt modelId="{4E9AC745-0869-4FE8-A992-2A634E034CEE}" type="pres">
      <dgm:prSet presAssocID="{4704602F-B7DC-46E2-BA39-8BC237D36735}" presName="childTextArrow" presStyleLbl="fgAccFollowNode1" presStyleIdx="2" presStyleCnt="6">
        <dgm:presLayoutVars>
          <dgm:bulletEnabled val="1"/>
        </dgm:presLayoutVars>
      </dgm:prSet>
      <dgm:spPr/>
    </dgm:pt>
    <dgm:pt modelId="{4FCAAB98-F3F0-4301-A8EF-235EFB579249}" type="pres">
      <dgm:prSet presAssocID="{637E8C91-E3E8-4233-8507-D41CBBEDF81C}" presName="childTextArrow" presStyleLbl="fgAccFollowNode1" presStyleIdx="3" presStyleCnt="6">
        <dgm:presLayoutVars>
          <dgm:bulletEnabled val="1"/>
        </dgm:presLayoutVars>
      </dgm:prSet>
      <dgm:spPr/>
    </dgm:pt>
    <dgm:pt modelId="{0E82C88B-76B4-4A90-9586-0B14362F36B0}" type="pres">
      <dgm:prSet presAssocID="{864A842C-AC64-4237-893F-0883B113310B}" presName="sp" presStyleCnt="0"/>
      <dgm:spPr/>
    </dgm:pt>
    <dgm:pt modelId="{6513C501-6C82-4C8B-9596-CE095C219BC3}" type="pres">
      <dgm:prSet presAssocID="{5DC33B7F-DA3C-49B5-B3D9-A5814A31B26C}" presName="arrowAndChildren" presStyleCnt="0"/>
      <dgm:spPr/>
    </dgm:pt>
    <dgm:pt modelId="{907F464C-154E-4CDB-A58B-4C3AFADE4171}" type="pres">
      <dgm:prSet presAssocID="{5DC33B7F-DA3C-49B5-B3D9-A5814A31B26C}" presName="parentTextArrow" presStyleLbl="node1" presStyleIdx="1" presStyleCnt="3"/>
      <dgm:spPr/>
    </dgm:pt>
    <dgm:pt modelId="{047E8B78-BC49-4551-9AAE-D9CDC412A31B}" type="pres">
      <dgm:prSet presAssocID="{5DC33B7F-DA3C-49B5-B3D9-A5814A31B26C}" presName="arrow" presStyleLbl="node1" presStyleIdx="2" presStyleCnt="3" custLinFactNeighborY="-46"/>
      <dgm:spPr/>
    </dgm:pt>
    <dgm:pt modelId="{D86C6AF8-183B-42B1-96B0-5BDC5E8B2ACC}" type="pres">
      <dgm:prSet presAssocID="{5DC33B7F-DA3C-49B5-B3D9-A5814A31B26C}" presName="descendantArrow" presStyleCnt="0"/>
      <dgm:spPr/>
    </dgm:pt>
    <dgm:pt modelId="{1604427B-C9A1-47B1-A203-7A9AF1970B81}" type="pres">
      <dgm:prSet presAssocID="{9997E6BA-F38A-475C-807A-2856742AA3A2}" presName="childTextArrow" presStyleLbl="fgAccFollowNode1" presStyleIdx="4" presStyleCnt="6">
        <dgm:presLayoutVars>
          <dgm:bulletEnabled val="1"/>
        </dgm:presLayoutVars>
      </dgm:prSet>
      <dgm:spPr/>
    </dgm:pt>
    <dgm:pt modelId="{53B23BA8-B98E-4687-88D7-63A02DA0D437}" type="pres">
      <dgm:prSet presAssocID="{32BCA4CE-A926-40F2-98AD-44F74265B802}" presName="childTextArrow" presStyleLbl="fgAccFollowNode1" presStyleIdx="5" presStyleCnt="6">
        <dgm:presLayoutVars>
          <dgm:bulletEnabled val="1"/>
        </dgm:presLayoutVars>
      </dgm:prSet>
      <dgm:spPr/>
    </dgm:pt>
  </dgm:ptLst>
  <dgm:cxnLst>
    <dgm:cxn modelId="{DD6F1E16-D59A-4363-BD43-B63AFFB7AD93}" srcId="{90E371B9-14F5-4626-B27E-726E20DF94F1}" destId="{0E70970A-C496-46ED-889D-3B40FE89566E}" srcOrd="1" destOrd="0" parTransId="{5889BB99-6665-446F-A8D9-597DC64A885F}" sibTransId="{E70F8A23-625E-401A-9D3E-60988D6D58DC}"/>
    <dgm:cxn modelId="{FFE4AD17-B64E-4AE4-8C38-E2EEB75E4520}" type="presOf" srcId="{5DC33B7F-DA3C-49B5-B3D9-A5814A31B26C}" destId="{047E8B78-BC49-4551-9AAE-D9CDC412A31B}" srcOrd="1" destOrd="0" presId="urn:microsoft.com/office/officeart/2005/8/layout/process4"/>
    <dgm:cxn modelId="{3111C13C-3825-474C-A90C-4BA2BE400D72}" srcId="{ED5AF09E-4BB3-44BC-9F61-B1826A1C5C84}" destId="{90E371B9-14F5-4626-B27E-726E20DF94F1}" srcOrd="2" destOrd="0" parTransId="{C20098D7-A23E-4C8F-9A7E-61BDECDBDD24}" sibTransId="{F1D6130A-BADB-41C5-B297-C0C4923A5D6A}"/>
    <dgm:cxn modelId="{19D0D03D-6C7C-4259-979D-B7069454AF72}" type="presOf" srcId="{5DC33B7F-DA3C-49B5-B3D9-A5814A31B26C}" destId="{907F464C-154E-4CDB-A58B-4C3AFADE4171}" srcOrd="0" destOrd="0" presId="urn:microsoft.com/office/officeart/2005/8/layout/process4"/>
    <dgm:cxn modelId="{CFEF123F-5205-42A3-A01C-9A8622AB5E8B}" srcId="{5DC33B7F-DA3C-49B5-B3D9-A5814A31B26C}" destId="{9997E6BA-F38A-475C-807A-2856742AA3A2}" srcOrd="0" destOrd="0" parTransId="{C360361E-CEED-4F42-B987-2DFEEFE2F9E5}" sibTransId="{3A4F7A10-94A6-45CA-82C5-81DB4131F2AD}"/>
    <dgm:cxn modelId="{37694546-168E-400F-B3B2-7478AA398619}" type="presOf" srcId="{0E70970A-C496-46ED-889D-3B40FE89566E}" destId="{1568DAC4-4301-4847-A0D9-B036638F23C5}" srcOrd="0" destOrd="0" presId="urn:microsoft.com/office/officeart/2005/8/layout/process4"/>
    <dgm:cxn modelId="{7D6AF568-A03F-425C-998B-07C74DC22A66}" type="presOf" srcId="{637E8C91-E3E8-4233-8507-D41CBBEDF81C}" destId="{4FCAAB98-F3F0-4301-A8EF-235EFB579249}" srcOrd="0" destOrd="0" presId="urn:microsoft.com/office/officeart/2005/8/layout/process4"/>
    <dgm:cxn modelId="{E36ED149-7D1E-46D7-8FCC-148410EB035D}" type="presOf" srcId="{ED5AF09E-4BB3-44BC-9F61-B1826A1C5C84}" destId="{A7F6C98F-2D94-4453-B982-3107D9DA0886}" srcOrd="0" destOrd="0" presId="urn:microsoft.com/office/officeart/2005/8/layout/process4"/>
    <dgm:cxn modelId="{40382786-48CE-4188-8D0F-AF9305D662E0}" type="presOf" srcId="{9997E6BA-F38A-475C-807A-2856742AA3A2}" destId="{1604427B-C9A1-47B1-A203-7A9AF1970B81}" srcOrd="0" destOrd="0" presId="urn:microsoft.com/office/officeart/2005/8/layout/process4"/>
    <dgm:cxn modelId="{481A6786-CACD-4C69-8E0D-DEE10D2C423C}" srcId="{ED5AF09E-4BB3-44BC-9F61-B1826A1C5C84}" destId="{ED31F119-EDA1-4CA2-B296-39071322DAC8}" srcOrd="1" destOrd="0" parTransId="{55E16A06-697F-41A5-8C3A-A8DD47CE427E}" sibTransId="{DFA5630C-27C8-47A1-8397-BDF81B160632}"/>
    <dgm:cxn modelId="{948B4691-2DC9-4996-A9FF-3BE30A65BE5C}" type="presOf" srcId="{C7D6B7FF-0138-438A-BEBE-7CEBD5C534A9}" destId="{93282D8B-5BC1-4084-9A48-36334FBCE482}" srcOrd="0" destOrd="0" presId="urn:microsoft.com/office/officeart/2005/8/layout/process4"/>
    <dgm:cxn modelId="{4F88C79A-EEBC-4236-80ED-C4BE27AC4F71}" type="presOf" srcId="{90E371B9-14F5-4626-B27E-726E20DF94F1}" destId="{6BA67C37-4872-467F-9D10-32E804DE3448}" srcOrd="1" destOrd="0" presId="urn:microsoft.com/office/officeart/2005/8/layout/process4"/>
    <dgm:cxn modelId="{37098E9C-14BA-439A-8A2F-D21E89C2A247}" type="presOf" srcId="{90E371B9-14F5-4626-B27E-726E20DF94F1}" destId="{6CDD37A5-DD50-442D-98AD-7599DCA75C7E}" srcOrd="0" destOrd="0" presId="urn:microsoft.com/office/officeart/2005/8/layout/process4"/>
    <dgm:cxn modelId="{CCC404AB-0809-4E93-AABD-87417ED48F28}" type="presOf" srcId="{32BCA4CE-A926-40F2-98AD-44F74265B802}" destId="{53B23BA8-B98E-4687-88D7-63A02DA0D437}" srcOrd="0" destOrd="0" presId="urn:microsoft.com/office/officeart/2005/8/layout/process4"/>
    <dgm:cxn modelId="{A30797AC-358B-4BF4-BA88-7DA7A223B9EA}" srcId="{ED31F119-EDA1-4CA2-B296-39071322DAC8}" destId="{4704602F-B7DC-46E2-BA39-8BC237D36735}" srcOrd="0" destOrd="0" parTransId="{CD2BD901-6826-49F4-8427-ED4B6A698CD8}" sibTransId="{3BCAA36E-4A49-47DF-B12F-12071F723101}"/>
    <dgm:cxn modelId="{D4DE31AF-A527-4058-922E-6B6DE7F53680}" srcId="{90E371B9-14F5-4626-B27E-726E20DF94F1}" destId="{C7D6B7FF-0138-438A-BEBE-7CEBD5C534A9}" srcOrd="0" destOrd="0" parTransId="{D87275B3-9324-4D80-897B-87345F863899}" sibTransId="{72E5FF94-544C-4CC4-9CDD-B70F738F71F5}"/>
    <dgm:cxn modelId="{D16C65B9-BC80-433B-95CD-C4197F5F0DD4}" type="presOf" srcId="{ED31F119-EDA1-4CA2-B296-39071322DAC8}" destId="{580EB64E-45CC-4B22-BE24-5E8659810479}" srcOrd="1" destOrd="0" presId="urn:microsoft.com/office/officeart/2005/8/layout/process4"/>
    <dgm:cxn modelId="{19F83EC7-49EF-4220-973A-EF384A59BF4C}" type="presOf" srcId="{ED31F119-EDA1-4CA2-B296-39071322DAC8}" destId="{01E67373-B61A-48B1-BBD6-AE4680C70F8B}" srcOrd="0" destOrd="0" presId="urn:microsoft.com/office/officeart/2005/8/layout/process4"/>
    <dgm:cxn modelId="{BC48BBC7-6188-4706-A99B-4475B7FCCABD}" srcId="{5DC33B7F-DA3C-49B5-B3D9-A5814A31B26C}" destId="{32BCA4CE-A926-40F2-98AD-44F74265B802}" srcOrd="1" destOrd="0" parTransId="{0BA30496-EE1A-4553-946C-AB04A62241EB}" sibTransId="{6BB8E95D-3463-413E-9CF1-F6F0863ADC11}"/>
    <dgm:cxn modelId="{630FE7E5-C0B1-4294-84AD-661E49EBC0D5}" srcId="{ED5AF09E-4BB3-44BC-9F61-B1826A1C5C84}" destId="{5DC33B7F-DA3C-49B5-B3D9-A5814A31B26C}" srcOrd="0" destOrd="0" parTransId="{23E8E4F7-0494-40D9-A3A5-350598A0B15C}" sibTransId="{864A842C-AC64-4237-893F-0883B113310B}"/>
    <dgm:cxn modelId="{721508F3-EC71-4A39-A7D1-42096B993064}" type="presOf" srcId="{4704602F-B7DC-46E2-BA39-8BC237D36735}" destId="{4E9AC745-0869-4FE8-A992-2A634E034CEE}" srcOrd="0" destOrd="0" presId="urn:microsoft.com/office/officeart/2005/8/layout/process4"/>
    <dgm:cxn modelId="{3CC07BFA-5BFF-4761-B34B-1753B9E1403A}" srcId="{ED31F119-EDA1-4CA2-B296-39071322DAC8}" destId="{637E8C91-E3E8-4233-8507-D41CBBEDF81C}" srcOrd="1" destOrd="0" parTransId="{53F5E2E3-DECF-4C4C-8702-1C2E5CE3E137}" sibTransId="{827DAA04-1CA0-4791-A273-9994AB404EFC}"/>
    <dgm:cxn modelId="{67886219-31E9-4340-B301-D6F906DFD575}" type="presParOf" srcId="{A7F6C98F-2D94-4453-B982-3107D9DA0886}" destId="{5CF29245-F4D2-432C-964C-1226BF695ECE}" srcOrd="0" destOrd="0" presId="urn:microsoft.com/office/officeart/2005/8/layout/process4"/>
    <dgm:cxn modelId="{64EE7F4A-7432-4DEA-A504-D1B3CA7728A2}" type="presParOf" srcId="{5CF29245-F4D2-432C-964C-1226BF695ECE}" destId="{6CDD37A5-DD50-442D-98AD-7599DCA75C7E}" srcOrd="0" destOrd="0" presId="urn:microsoft.com/office/officeart/2005/8/layout/process4"/>
    <dgm:cxn modelId="{99B7C0F3-C0A6-41FF-A216-ADEB7004E576}" type="presParOf" srcId="{5CF29245-F4D2-432C-964C-1226BF695ECE}" destId="{6BA67C37-4872-467F-9D10-32E804DE3448}" srcOrd="1" destOrd="0" presId="urn:microsoft.com/office/officeart/2005/8/layout/process4"/>
    <dgm:cxn modelId="{8E0D3AA0-FE58-4BB2-8990-F037145078E5}" type="presParOf" srcId="{5CF29245-F4D2-432C-964C-1226BF695ECE}" destId="{3C03B07E-6EF1-46BE-B45B-4D0644E22C93}" srcOrd="2" destOrd="0" presId="urn:microsoft.com/office/officeart/2005/8/layout/process4"/>
    <dgm:cxn modelId="{CA7AA9E4-7F36-4007-8A3A-A6971A17BC7A}" type="presParOf" srcId="{3C03B07E-6EF1-46BE-B45B-4D0644E22C93}" destId="{93282D8B-5BC1-4084-9A48-36334FBCE482}" srcOrd="0" destOrd="0" presId="urn:microsoft.com/office/officeart/2005/8/layout/process4"/>
    <dgm:cxn modelId="{5FF2BFDB-1C75-4223-AE13-45AD1940472B}" type="presParOf" srcId="{3C03B07E-6EF1-46BE-B45B-4D0644E22C93}" destId="{1568DAC4-4301-4847-A0D9-B036638F23C5}" srcOrd="1" destOrd="0" presId="urn:microsoft.com/office/officeart/2005/8/layout/process4"/>
    <dgm:cxn modelId="{541FA2F5-1818-4033-B51D-F08A984DF9A4}" type="presParOf" srcId="{A7F6C98F-2D94-4453-B982-3107D9DA0886}" destId="{C2B4095A-B815-4919-A199-0F6174F92396}" srcOrd="1" destOrd="0" presId="urn:microsoft.com/office/officeart/2005/8/layout/process4"/>
    <dgm:cxn modelId="{96D2B550-1791-41F7-9588-8A090C002E51}" type="presParOf" srcId="{A7F6C98F-2D94-4453-B982-3107D9DA0886}" destId="{BE1FF632-8F0F-4983-8183-008385F3A385}" srcOrd="2" destOrd="0" presId="urn:microsoft.com/office/officeart/2005/8/layout/process4"/>
    <dgm:cxn modelId="{9BE887D9-00CF-4FE5-8E46-6FB06CE3547E}" type="presParOf" srcId="{BE1FF632-8F0F-4983-8183-008385F3A385}" destId="{01E67373-B61A-48B1-BBD6-AE4680C70F8B}" srcOrd="0" destOrd="0" presId="urn:microsoft.com/office/officeart/2005/8/layout/process4"/>
    <dgm:cxn modelId="{04A8E077-377A-419F-8E2D-283B825582EA}" type="presParOf" srcId="{BE1FF632-8F0F-4983-8183-008385F3A385}" destId="{580EB64E-45CC-4B22-BE24-5E8659810479}" srcOrd="1" destOrd="0" presId="urn:microsoft.com/office/officeart/2005/8/layout/process4"/>
    <dgm:cxn modelId="{7E2241A3-6D1F-4A11-8CE8-263D4385D77A}" type="presParOf" srcId="{BE1FF632-8F0F-4983-8183-008385F3A385}" destId="{ABC994EC-D397-418B-864C-92663F3B7C4B}" srcOrd="2" destOrd="0" presId="urn:microsoft.com/office/officeart/2005/8/layout/process4"/>
    <dgm:cxn modelId="{21472FB2-F2C9-4481-B492-BF395B258FB1}" type="presParOf" srcId="{ABC994EC-D397-418B-864C-92663F3B7C4B}" destId="{4E9AC745-0869-4FE8-A992-2A634E034CEE}" srcOrd="0" destOrd="0" presId="urn:microsoft.com/office/officeart/2005/8/layout/process4"/>
    <dgm:cxn modelId="{CB4EAFCE-329B-4CFF-A0C4-598DB2F2C1DE}" type="presParOf" srcId="{ABC994EC-D397-418B-864C-92663F3B7C4B}" destId="{4FCAAB98-F3F0-4301-A8EF-235EFB579249}" srcOrd="1" destOrd="0" presId="urn:microsoft.com/office/officeart/2005/8/layout/process4"/>
    <dgm:cxn modelId="{A36B6C2D-8DBE-47D0-BEF9-39F7C02C6C2C}" type="presParOf" srcId="{A7F6C98F-2D94-4453-B982-3107D9DA0886}" destId="{0E82C88B-76B4-4A90-9586-0B14362F36B0}" srcOrd="3" destOrd="0" presId="urn:microsoft.com/office/officeart/2005/8/layout/process4"/>
    <dgm:cxn modelId="{ADCC2D10-D249-4B17-981F-CE11D696D620}" type="presParOf" srcId="{A7F6C98F-2D94-4453-B982-3107D9DA0886}" destId="{6513C501-6C82-4C8B-9596-CE095C219BC3}" srcOrd="4" destOrd="0" presId="urn:microsoft.com/office/officeart/2005/8/layout/process4"/>
    <dgm:cxn modelId="{3C7D8204-A8B9-44DA-AFC6-B561E8C8565A}" type="presParOf" srcId="{6513C501-6C82-4C8B-9596-CE095C219BC3}" destId="{907F464C-154E-4CDB-A58B-4C3AFADE4171}" srcOrd="0" destOrd="0" presId="urn:microsoft.com/office/officeart/2005/8/layout/process4"/>
    <dgm:cxn modelId="{726CDCF3-3344-41DD-A1D3-096C0212F631}" type="presParOf" srcId="{6513C501-6C82-4C8B-9596-CE095C219BC3}" destId="{047E8B78-BC49-4551-9AAE-D9CDC412A31B}" srcOrd="1" destOrd="0" presId="urn:microsoft.com/office/officeart/2005/8/layout/process4"/>
    <dgm:cxn modelId="{1FC53483-F481-44B8-B26F-9D5F30E39FD8}" type="presParOf" srcId="{6513C501-6C82-4C8B-9596-CE095C219BC3}" destId="{D86C6AF8-183B-42B1-96B0-5BDC5E8B2ACC}" srcOrd="2" destOrd="0" presId="urn:microsoft.com/office/officeart/2005/8/layout/process4"/>
    <dgm:cxn modelId="{427FD9EE-B0B8-41B4-8478-C3E31EBB7E78}" type="presParOf" srcId="{D86C6AF8-183B-42B1-96B0-5BDC5E8B2ACC}" destId="{1604427B-C9A1-47B1-A203-7A9AF1970B81}" srcOrd="0" destOrd="0" presId="urn:microsoft.com/office/officeart/2005/8/layout/process4"/>
    <dgm:cxn modelId="{D82FF63B-E763-473B-89C7-1929DC470E1A}" type="presParOf" srcId="{D86C6AF8-183B-42B1-96B0-5BDC5E8B2ACC}" destId="{53B23BA8-B98E-4687-88D7-63A02DA0D437}" srcOrd="1" destOrd="0" presId="urn:microsoft.com/office/officeart/2005/8/layout/process4"/>
  </dgm:cxnLst>
  <dgm:bg/>
  <dgm:whole>
    <a:ln w="12700">
      <a:solidFill>
        <a:schemeClr val="tx1">
          <a:lumMod val="95000"/>
          <a:lumOff val="5000"/>
        </a:schemeClr>
      </a:solidFill>
    </a:ln>
  </dgm:whole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BA67C37-4872-467F-9D10-32E804DE3448}">
      <dsp:nvSpPr>
        <dsp:cNvPr id="0" name=""/>
        <dsp:cNvSpPr/>
      </dsp:nvSpPr>
      <dsp:spPr>
        <a:xfrm>
          <a:off x="0" y="1663433"/>
          <a:ext cx="2438400" cy="545975"/>
        </a:xfrm>
        <a:prstGeom prst="rect">
          <a:avLst/>
        </a:prstGeom>
        <a:solidFill>
          <a:schemeClr val="accent3">
            <a:lumMod val="60000"/>
            <a:lumOff val="40000"/>
          </a:schemeClr>
        </a:solidFill>
        <a:ln w="3175" cap="flat" cmpd="sng" algn="ctr">
          <a:solidFill>
            <a:schemeClr val="tx1">
              <a:lumMod val="95000"/>
              <a:lumOff val="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8016" tIns="128016" rIns="128016" bIns="128016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>
              <a:solidFill>
                <a:schemeClr val="tx1"/>
              </a:solidFill>
            </a:rPr>
            <a:t>Link Copy</a:t>
          </a:r>
          <a:endParaRPr lang="en-US" sz="1400" kern="1200" dirty="0">
            <a:solidFill>
              <a:schemeClr val="tx1"/>
            </a:solidFill>
          </a:endParaRPr>
        </a:p>
      </dsp:txBody>
      <dsp:txXfrm>
        <a:off x="0" y="1663433"/>
        <a:ext cx="2438400" cy="294827"/>
      </dsp:txXfrm>
    </dsp:sp>
    <dsp:sp modelId="{93282D8B-5BC1-4084-9A48-36334FBCE482}">
      <dsp:nvSpPr>
        <dsp:cNvPr id="0" name=""/>
        <dsp:cNvSpPr/>
      </dsp:nvSpPr>
      <dsp:spPr>
        <a:xfrm>
          <a:off x="0" y="1947340"/>
          <a:ext cx="1219200" cy="251148"/>
        </a:xfrm>
        <a:prstGeom prst="rect">
          <a:avLst/>
        </a:prstGeom>
        <a:solidFill>
          <a:schemeClr val="accent4">
            <a:lumMod val="40000"/>
            <a:lumOff val="60000"/>
            <a:alpha val="90000"/>
          </a:schemeClr>
        </a:solidFill>
        <a:ln w="3175" cap="flat" cmpd="sng" algn="ctr">
          <a:solidFill>
            <a:schemeClr val="tx1">
              <a:lumMod val="95000"/>
              <a:lumOff val="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Global</a:t>
          </a:r>
          <a:endParaRPr lang="en-US" sz="2100" kern="1200" dirty="0"/>
        </a:p>
      </dsp:txBody>
      <dsp:txXfrm>
        <a:off x="0" y="1947340"/>
        <a:ext cx="1219200" cy="251148"/>
      </dsp:txXfrm>
    </dsp:sp>
    <dsp:sp modelId="{1568DAC4-4301-4847-A0D9-B036638F23C5}">
      <dsp:nvSpPr>
        <dsp:cNvPr id="0" name=""/>
        <dsp:cNvSpPr/>
      </dsp:nvSpPr>
      <dsp:spPr>
        <a:xfrm>
          <a:off x="1219200" y="1947340"/>
          <a:ext cx="1219200" cy="251148"/>
        </a:xfrm>
        <a:prstGeom prst="rect">
          <a:avLst/>
        </a:prstGeom>
        <a:solidFill>
          <a:schemeClr val="accent4">
            <a:lumMod val="40000"/>
            <a:lumOff val="60000"/>
            <a:alpha val="90000"/>
          </a:schemeClr>
        </a:solidFill>
        <a:ln w="3175" cap="flat" cmpd="sng" algn="ctr">
          <a:solidFill>
            <a:schemeClr val="tx1">
              <a:lumMod val="95000"/>
              <a:lumOff val="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Private</a:t>
          </a:r>
          <a:endParaRPr lang="en-US" sz="2100" kern="1200" dirty="0"/>
        </a:p>
      </dsp:txBody>
      <dsp:txXfrm>
        <a:off x="1219200" y="1947340"/>
        <a:ext cx="1219200" cy="251148"/>
      </dsp:txXfrm>
    </dsp:sp>
    <dsp:sp modelId="{580EB64E-45CC-4B22-BE24-5E8659810479}">
      <dsp:nvSpPr>
        <dsp:cNvPr id="0" name=""/>
        <dsp:cNvSpPr/>
      </dsp:nvSpPr>
      <dsp:spPr>
        <a:xfrm rot="10800000">
          <a:off x="0" y="831912"/>
          <a:ext cx="2438400" cy="839711"/>
        </a:xfrm>
        <a:prstGeom prst="upArrowCallout">
          <a:avLst/>
        </a:prstGeom>
        <a:solidFill>
          <a:schemeClr val="accent3">
            <a:lumMod val="60000"/>
            <a:lumOff val="40000"/>
          </a:schemeClr>
        </a:solidFill>
        <a:ln w="3175" cap="flat" cmpd="sng" algn="ctr">
          <a:solidFill>
            <a:schemeClr val="tx1">
              <a:lumMod val="95000"/>
              <a:lumOff val="5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</a:rPr>
            <a:t>News</a:t>
          </a:r>
        </a:p>
      </dsp:txBody>
      <dsp:txXfrm rot="-10800000">
        <a:off x="0" y="831912"/>
        <a:ext cx="2438400" cy="294738"/>
      </dsp:txXfrm>
    </dsp:sp>
    <dsp:sp modelId="{4E9AC745-0869-4FE8-A992-2A634E034CEE}">
      <dsp:nvSpPr>
        <dsp:cNvPr id="0" name=""/>
        <dsp:cNvSpPr/>
      </dsp:nvSpPr>
      <dsp:spPr>
        <a:xfrm>
          <a:off x="0" y="1126650"/>
          <a:ext cx="1219200" cy="251073"/>
        </a:xfrm>
        <a:prstGeom prst="rect">
          <a:avLst/>
        </a:prstGeom>
        <a:solidFill>
          <a:schemeClr val="accent4">
            <a:lumMod val="40000"/>
            <a:lumOff val="60000"/>
            <a:alpha val="90000"/>
          </a:schemeClr>
        </a:solidFill>
        <a:ln w="3175" cap="flat" cmpd="sng" algn="ctr">
          <a:solidFill>
            <a:schemeClr val="tx1">
              <a:lumMod val="95000"/>
              <a:lumOff val="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Current</a:t>
          </a:r>
          <a:r>
            <a:rPr lang="en-US" sz="2100" kern="1200" dirty="0"/>
            <a:t>()</a:t>
          </a:r>
        </a:p>
      </dsp:txBody>
      <dsp:txXfrm>
        <a:off x="0" y="1126650"/>
        <a:ext cx="1219200" cy="251073"/>
      </dsp:txXfrm>
    </dsp:sp>
    <dsp:sp modelId="{4FCAAB98-F3F0-4301-A8EF-235EFB579249}">
      <dsp:nvSpPr>
        <dsp:cNvPr id="0" name=""/>
        <dsp:cNvSpPr/>
      </dsp:nvSpPr>
      <dsp:spPr>
        <a:xfrm>
          <a:off x="1219200" y="1126650"/>
          <a:ext cx="1219200" cy="251073"/>
        </a:xfrm>
        <a:prstGeom prst="rect">
          <a:avLst/>
        </a:prstGeom>
        <a:solidFill>
          <a:schemeClr val="accent4">
            <a:lumMod val="40000"/>
            <a:lumOff val="60000"/>
            <a:alpha val="90000"/>
          </a:schemeClr>
        </a:solidFill>
        <a:ln w="3175" cap="flat" cmpd="sng" algn="ctr">
          <a:solidFill>
            <a:schemeClr val="tx1">
              <a:lumMod val="95000"/>
              <a:lumOff val="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Watch</a:t>
          </a:r>
          <a:r>
            <a:rPr lang="en-US" sz="2100" kern="1200" dirty="0"/>
            <a:t>()</a:t>
          </a:r>
        </a:p>
      </dsp:txBody>
      <dsp:txXfrm>
        <a:off x="1219200" y="1126650"/>
        <a:ext cx="1219200" cy="251073"/>
      </dsp:txXfrm>
    </dsp:sp>
    <dsp:sp modelId="{047E8B78-BC49-4551-9AAE-D9CDC412A31B}">
      <dsp:nvSpPr>
        <dsp:cNvPr id="0" name=""/>
        <dsp:cNvSpPr/>
      </dsp:nvSpPr>
      <dsp:spPr>
        <a:xfrm rot="10800000">
          <a:off x="0" y="4"/>
          <a:ext cx="2438400" cy="839711"/>
        </a:xfrm>
        <a:prstGeom prst="upArrowCallout">
          <a:avLst/>
        </a:prstGeom>
        <a:solidFill>
          <a:schemeClr val="accent3">
            <a:lumMod val="60000"/>
            <a:lumOff val="40000"/>
          </a:schemeClr>
        </a:solidFill>
        <a:ln w="3175" cap="flat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142240" rIns="142240" bIns="14224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</a:rPr>
            <a:t>Media</a:t>
          </a:r>
        </a:p>
      </dsp:txBody>
      <dsp:txXfrm rot="-10800000">
        <a:off x="0" y="4"/>
        <a:ext cx="2438400" cy="294738"/>
      </dsp:txXfrm>
    </dsp:sp>
    <dsp:sp modelId="{1604427B-C9A1-47B1-A203-7A9AF1970B81}">
      <dsp:nvSpPr>
        <dsp:cNvPr id="0" name=""/>
        <dsp:cNvSpPr/>
      </dsp:nvSpPr>
      <dsp:spPr>
        <a:xfrm>
          <a:off x="0" y="295129"/>
          <a:ext cx="1219200" cy="251073"/>
        </a:xfrm>
        <a:prstGeom prst="rect">
          <a:avLst/>
        </a:prstGeom>
        <a:solidFill>
          <a:schemeClr val="accent4">
            <a:lumMod val="40000"/>
            <a:lumOff val="60000"/>
            <a:alpha val="90000"/>
          </a:schemeClr>
        </a:solidFill>
        <a:ln w="3175" cap="flat" cmpd="sng" algn="ctr">
          <a:solidFill>
            <a:schemeClr val="tx1">
              <a:lumMod val="95000"/>
              <a:lumOff val="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Title</a:t>
          </a:r>
          <a:endParaRPr lang="en-US" sz="2000" kern="1200" dirty="0"/>
        </a:p>
      </dsp:txBody>
      <dsp:txXfrm>
        <a:off x="0" y="295129"/>
        <a:ext cx="1219200" cy="251073"/>
      </dsp:txXfrm>
    </dsp:sp>
    <dsp:sp modelId="{53B23BA8-B98E-4687-88D7-63A02DA0D437}">
      <dsp:nvSpPr>
        <dsp:cNvPr id="0" name=""/>
        <dsp:cNvSpPr/>
      </dsp:nvSpPr>
      <dsp:spPr>
        <a:xfrm>
          <a:off x="1219200" y="295129"/>
          <a:ext cx="1219200" cy="251073"/>
        </a:xfrm>
        <a:prstGeom prst="rect">
          <a:avLst/>
        </a:prstGeom>
        <a:solidFill>
          <a:schemeClr val="accent4">
            <a:lumMod val="40000"/>
            <a:lumOff val="60000"/>
            <a:alpha val="90000"/>
          </a:schemeClr>
        </a:solidFill>
        <a:ln w="3175" cap="flat" cmpd="sng" algn="ctr">
          <a:solidFill>
            <a:schemeClr val="tx1">
              <a:lumMod val="95000"/>
              <a:lumOff val="5000"/>
              <a:alpha val="9000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22860" rIns="128016" bIns="2286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Category</a:t>
          </a:r>
          <a:endParaRPr lang="en-US" sz="2000" kern="1200" dirty="0"/>
        </a:p>
      </dsp:txBody>
      <dsp:txXfrm>
        <a:off x="1219200" y="295129"/>
        <a:ext cx="1219200" cy="2510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40000"/>
            <a:lumOff val="60000"/>
            <a:alpha val="53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4C633E1-63F3-4A44-936F-D81BEE242399}" type="datetimeFigureOut">
              <a:rPr lang="en-US" smtClean="0"/>
              <a:pPr/>
              <a:t>5/21/2021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2414A9-AC8D-4AAF-8BA1-44EDFED24BF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8.png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371601"/>
            <a:ext cx="7772400" cy="914399"/>
          </a:xfrm>
        </p:spPr>
        <p:txBody>
          <a:bodyPr>
            <a:normAutofit fontScale="90000"/>
          </a:bodyPr>
          <a:lstStyle/>
          <a:p>
            <a:r>
              <a:rPr lang="en-US" dirty="0"/>
              <a:t> </a:t>
            </a:r>
            <a:br>
              <a:rPr lang="en-US" dirty="0"/>
            </a:br>
            <a:r>
              <a:rPr lang="en-US" sz="4900" dirty="0"/>
              <a:t> </a:t>
            </a:r>
            <a:br>
              <a:rPr lang="en-US" dirty="0"/>
            </a:br>
            <a:br>
              <a:rPr lang="en-US" dirty="0"/>
            </a:br>
            <a:br>
              <a:rPr lang="en-US" dirty="0"/>
            </a:br>
            <a:r>
              <a:rPr lang="en-US" dirty="0"/>
              <a:t>  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57199" y="4114800"/>
            <a:ext cx="8229600" cy="2286000"/>
          </a:xfrm>
          <a:ln>
            <a:solidFill>
              <a:schemeClr val="accent3">
                <a:lumMod val="40000"/>
                <a:lumOff val="60000"/>
              </a:schemeClr>
            </a:solidFill>
          </a:ln>
        </p:spPr>
        <p:txBody>
          <a:bodyPr>
            <a:normAutofit/>
          </a:bodyPr>
          <a:lstStyle/>
          <a:p>
            <a:pPr algn="l"/>
            <a:r>
              <a:rPr lang="en-US" sz="2400" dirty="0">
                <a:solidFill>
                  <a:schemeClr val="tx1"/>
                </a:solidFill>
                <a:latin typeface="Arial Rounded MT Bold" pitchFamily="34" charset="0"/>
              </a:rPr>
              <a:t>Submitted By: Manisha Jaiswal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Arial Rounded MT Bold" pitchFamily="34" charset="0"/>
              </a:rPr>
              <a:t>ID:  20159408 (Group- 1C)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Arial Rounded MT Bold" pitchFamily="34" charset="0"/>
              </a:rPr>
              <a:t>Course: Masters Advanced Computer Science 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Arial Rounded MT Bold" pitchFamily="34" charset="0"/>
              </a:rPr>
              <a:t>Sub: Advanced Mobile Computing</a:t>
            </a:r>
          </a:p>
          <a:p>
            <a:pPr algn="l"/>
            <a:r>
              <a:rPr lang="en-US" sz="2400" dirty="0">
                <a:solidFill>
                  <a:schemeClr val="tx1"/>
                </a:solidFill>
                <a:latin typeface="Arial Rounded MT Bold" pitchFamily="34" charset="0"/>
              </a:rPr>
              <a:t>Dated: 21/05/2021</a:t>
            </a:r>
          </a:p>
        </p:txBody>
      </p:sp>
      <p:sp>
        <p:nvSpPr>
          <p:cNvPr id="9" name="Rectangle 8"/>
          <p:cNvSpPr/>
          <p:nvPr/>
        </p:nvSpPr>
        <p:spPr>
          <a:xfrm>
            <a:off x="228600" y="533400"/>
            <a:ext cx="8686800" cy="3385542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r>
              <a:rPr lang="en-US" sz="4000" b="1" cap="none" spc="0" dirty="0">
                <a:ln/>
                <a:solidFill>
                  <a:srgbClr val="C00000"/>
                </a:solidFill>
                <a:effectLst/>
              </a:rPr>
              <a:t>     </a:t>
            </a:r>
          </a:p>
          <a:p>
            <a:endParaRPr lang="en-US" sz="5400" b="1" cap="none" spc="0" dirty="0">
              <a:ln/>
              <a:solidFill>
                <a:srgbClr val="C00000"/>
              </a:solidFill>
              <a:effectLst/>
            </a:endParaRPr>
          </a:p>
          <a:p>
            <a:pPr algn="ctr"/>
            <a:r>
              <a:rPr lang="en-US" sz="6000" b="1" cap="none" spc="0" dirty="0">
                <a:ln/>
                <a:solidFill>
                  <a:schemeClr val="accent3"/>
                </a:solidFill>
                <a:effectLst/>
              </a:rPr>
              <a:t>The NewsEra App Design</a:t>
            </a:r>
          </a:p>
          <a:p>
            <a:r>
              <a:rPr lang="en-US" sz="6000" b="1" dirty="0">
                <a:ln/>
                <a:solidFill>
                  <a:schemeClr val="accent3"/>
                </a:solidFill>
              </a:rPr>
              <a:t>           </a:t>
            </a:r>
            <a:r>
              <a:rPr lang="en-US" sz="6000" b="1" cap="none" spc="0" dirty="0">
                <a:ln/>
                <a:solidFill>
                  <a:schemeClr val="accent3"/>
                </a:solidFill>
                <a:effectLst/>
              </a:rPr>
              <a:t> </a:t>
            </a:r>
          </a:p>
        </p:txBody>
      </p:sp>
      <p:sp>
        <p:nvSpPr>
          <p:cNvPr id="10" name="Rectangle 9"/>
          <p:cNvSpPr/>
          <p:nvPr/>
        </p:nvSpPr>
        <p:spPr>
          <a:xfrm>
            <a:off x="228600" y="3048000"/>
            <a:ext cx="8686799" cy="415498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r>
              <a:rPr lang="en-US" sz="40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Assessment-1.2</a:t>
            </a:r>
          </a:p>
          <a:p>
            <a:endParaRPr lang="en-US" sz="4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endParaRPr lang="en-US" sz="4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algn="ctr"/>
            <a:endParaRPr lang="en-US" sz="4400" b="1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algn="ctr"/>
            <a:endParaRPr lang="en-US" sz="4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algn="ctr"/>
            <a:endParaRPr lang="en-US" sz="44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  <p:pic>
        <p:nvPicPr>
          <p:cNvPr id="1026" name="Picture 2" descr="C:\Users\manisha\Documents\LogoBirmingham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438400" y="457200"/>
            <a:ext cx="4391025" cy="1295400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62732B-C151-48C8-9D1F-F99ECFFC4D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295400"/>
          </a:xfrm>
        </p:spPr>
        <p:txBody>
          <a:bodyPr>
            <a:normAutofit fontScale="90000"/>
          </a:bodyPr>
          <a:lstStyle/>
          <a:p>
            <a:r>
              <a:rPr lang="en-US" sz="4000" b="1" u="sng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User Interface Implementation- </a:t>
            </a:r>
            <a:r>
              <a:rPr lang="en-US" sz="4000" b="1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(Code Example of </a:t>
            </a:r>
            <a:r>
              <a:rPr lang="en-US" sz="4000" b="1" spc="50" dirty="0" err="1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News_Card</a:t>
            </a:r>
            <a:r>
              <a:rPr lang="en-US" sz="4000" b="1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)</a:t>
            </a:r>
            <a:endParaRPr lang="en-US" sz="40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05E743F9-A173-4CD0-9880-8B265F7ECC85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9488" t="10262" r="20513" b="9634"/>
          <a:stretch/>
        </p:blipFill>
        <p:spPr bwMode="auto">
          <a:xfrm>
            <a:off x="304800" y="1524000"/>
            <a:ext cx="4267200" cy="5257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9DD1503-7666-4FF3-AA51-383AEACCBAFF}"/>
              </a:ext>
            </a:extLst>
          </p:cNvPr>
          <p:cNvPicPr/>
          <p:nvPr/>
        </p:nvPicPr>
        <p:blipFill rotWithShape="1">
          <a:blip r:embed="rId3"/>
          <a:srcRect l="28046" t="11117" r="26442" b="11631"/>
          <a:stretch/>
        </p:blipFill>
        <p:spPr bwMode="auto">
          <a:xfrm>
            <a:off x="4953000" y="1524000"/>
            <a:ext cx="3886200" cy="52578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548118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5C1B7E0-573B-4E21-BF1E-5B3FF0C06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9" y="643467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b="1" u="sng" kern="1200" spc="50" dirty="0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+mj-lt"/>
                <a:ea typeface="+mj-ea"/>
                <a:cs typeface="+mj-cs"/>
              </a:rPr>
              <a:t>User Interface Implementation- </a:t>
            </a:r>
            <a:r>
              <a:rPr lang="en-US" sz="2400" b="1" kern="1200" spc="50" dirty="0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+mj-lt"/>
                <a:ea typeface="+mj-ea"/>
                <a:cs typeface="+mj-cs"/>
              </a:rPr>
              <a:t> (Code Example of Header)</a:t>
            </a:r>
            <a:endParaRPr lang="en-US" sz="24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619BBBA8-DB16-4CC4-849D-61766A2414E6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9007" t="7697" r="22116" b="55530"/>
          <a:stretch/>
        </p:blipFill>
        <p:spPr bwMode="auto">
          <a:xfrm>
            <a:off x="482600" y="1981200"/>
            <a:ext cx="8178799" cy="4225047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382467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DF337A-006D-4EF8-BAB5-C594B6F3A6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b="1" u="sng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User Interface Implementation- </a:t>
            </a:r>
            <a:r>
              <a:rPr lang="en-US" sz="3200" b="1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(Component Code Example of </a:t>
            </a:r>
            <a:r>
              <a:rPr lang="en-US" sz="3200" b="1" spc="50" dirty="0" err="1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Fetch_News</a:t>
            </a:r>
            <a:r>
              <a:rPr lang="en-US" sz="3200" b="1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)</a:t>
            </a:r>
            <a:endParaRPr lang="en-US" sz="32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82373B8-6935-401F-927A-A0531CF116A1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9327" t="10832" r="20032" b="8780"/>
          <a:stretch/>
        </p:blipFill>
        <p:spPr bwMode="auto">
          <a:xfrm>
            <a:off x="152400" y="1371600"/>
            <a:ext cx="4876800" cy="54102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9039F18-01BF-44B3-9E92-07866ABE3903}"/>
              </a:ext>
            </a:extLst>
          </p:cNvPr>
          <p:cNvPicPr/>
          <p:nvPr/>
        </p:nvPicPr>
        <p:blipFill rotWithShape="1">
          <a:blip r:embed="rId3"/>
          <a:srcRect l="29327" t="10548" r="33013" b="11061"/>
          <a:stretch/>
        </p:blipFill>
        <p:spPr bwMode="auto">
          <a:xfrm>
            <a:off x="5257800" y="1371600"/>
            <a:ext cx="3733800" cy="5380383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203237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95C6F8-EC46-497F-BDF6-8699052498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76200"/>
            <a:ext cx="8229600" cy="1066800"/>
          </a:xfrm>
        </p:spPr>
        <p:txBody>
          <a:bodyPr>
            <a:normAutofit fontScale="90000"/>
          </a:bodyPr>
          <a:lstStyle/>
          <a:p>
            <a:r>
              <a:rPr lang="en-US" sz="3200" b="1" u="sng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User Interface Implementation- </a:t>
            </a:r>
            <a:r>
              <a:rPr lang="en-US" sz="3200" b="1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(Component Code Example of Event Handling Modal-News)</a:t>
            </a:r>
            <a:endParaRPr lang="en-US" sz="32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899C635B-2B68-45FA-8345-40A7962EBBC3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9007" t="10547" r="20994" b="7641"/>
          <a:stretch/>
        </p:blipFill>
        <p:spPr bwMode="auto">
          <a:xfrm>
            <a:off x="228600" y="1295400"/>
            <a:ext cx="4343400" cy="53340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BEA68A33-6A7C-45DE-95C2-843874975892}"/>
              </a:ext>
            </a:extLst>
          </p:cNvPr>
          <p:cNvPicPr/>
          <p:nvPr/>
        </p:nvPicPr>
        <p:blipFill rotWithShape="1">
          <a:blip r:embed="rId3"/>
          <a:srcRect l="29166" t="11403" r="21154" b="54105"/>
          <a:stretch/>
        </p:blipFill>
        <p:spPr bwMode="auto">
          <a:xfrm>
            <a:off x="4876800" y="2362200"/>
            <a:ext cx="4038600" cy="2133600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65279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42AB7E8-BF02-4DB0-85E6-D41F31E50C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9" y="643467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1" u="sng" kern="1200" spc="50" dirty="0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+mj-lt"/>
                <a:ea typeface="+mj-ea"/>
                <a:cs typeface="+mj-cs"/>
              </a:rPr>
              <a:t>Data Persistence Implementation- </a:t>
            </a:r>
            <a:r>
              <a:rPr lang="en-US" sz="2800" b="1" kern="1200" spc="50" dirty="0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+mj-lt"/>
                <a:ea typeface="+mj-ea"/>
                <a:cs typeface="+mj-cs"/>
              </a:rPr>
              <a:t>(code Example)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B072F7F-E414-41B2-B92C-B3A790E9505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8365" t="10832" r="26282" b="45838"/>
          <a:stretch/>
        </p:blipFill>
        <p:spPr bwMode="auto">
          <a:xfrm>
            <a:off x="483686" y="1675227"/>
            <a:ext cx="8176628" cy="4394199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945644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420171F-A36B-488B-902E-1E68838E0D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9" y="643467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800" b="1" u="sng" kern="1200" spc="50" dirty="0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+mj-lt"/>
                <a:ea typeface="+mj-ea"/>
                <a:cs typeface="+mj-cs"/>
              </a:rPr>
              <a:t>Web Services Implementation-</a:t>
            </a:r>
            <a:r>
              <a:rPr lang="en-US" sz="2800" b="1" kern="1200" spc="50" dirty="0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+mj-lt"/>
                <a:ea typeface="+mj-ea"/>
                <a:cs typeface="+mj-cs"/>
              </a:rPr>
              <a:t> Code Example</a:t>
            </a:r>
            <a:endParaRPr lang="en-US" sz="28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9B908BCA-0B80-43CB-B075-29EB5E342568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29167" t="10832" r="28525" b="8780"/>
          <a:stretch/>
        </p:blipFill>
        <p:spPr bwMode="auto">
          <a:xfrm>
            <a:off x="2286000" y="1676400"/>
            <a:ext cx="4648200" cy="4876800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375966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752600"/>
          </a:xfrm>
        </p:spPr>
        <p:txBody>
          <a:bodyPr>
            <a:normAutofit/>
          </a:bodyPr>
          <a:lstStyle/>
          <a:p>
            <a:r>
              <a:rPr lang="en-US" sz="4800" b="1" u="sng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Data On-Device and Web Services/API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0"/>
            <a:ext cx="8229600" cy="3886200"/>
          </a:xfrm>
        </p:spPr>
        <p:txBody>
          <a:bodyPr>
            <a:normAutofit/>
          </a:bodyPr>
          <a:lstStyle/>
          <a:p>
            <a:r>
              <a:rPr lang="en-US" dirty="0"/>
              <a:t>The </a:t>
            </a:r>
            <a:r>
              <a:rPr lang="en-US" dirty="0">
                <a:solidFill>
                  <a:srgbClr val="0070C0"/>
                </a:solidFill>
              </a:rPr>
              <a:t>React-Native</a:t>
            </a:r>
            <a:r>
              <a:rPr lang="en-US" dirty="0"/>
              <a:t> architecture handle and manage web and mobile apps to share data and state.</a:t>
            </a:r>
          </a:p>
          <a:p>
            <a:r>
              <a:rPr lang="en-US" dirty="0"/>
              <a:t>Global access to data(JSON format) in both (Android and iOS) by (</a:t>
            </a:r>
            <a:r>
              <a:rPr lang="en-US" dirty="0">
                <a:solidFill>
                  <a:srgbClr val="00B050"/>
                </a:solidFill>
              </a:rPr>
              <a:t>http://newsapi.org</a:t>
            </a:r>
            <a:r>
              <a:rPr lang="en-US" dirty="0"/>
              <a:t>).</a:t>
            </a:r>
            <a:endParaRPr lang="en-US" dirty="0">
              <a:solidFill>
                <a:srgbClr val="00B050"/>
              </a:solidFill>
            </a:endParaRPr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2400"/>
            <a:ext cx="8229600" cy="1295400"/>
          </a:xfrm>
        </p:spPr>
        <p:txBody>
          <a:bodyPr>
            <a:normAutofit/>
          </a:bodyPr>
          <a:lstStyle/>
          <a:p>
            <a:r>
              <a:rPr lang="en-US" sz="4800" b="1" u="sng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Presumption and Provocation</a:t>
            </a:r>
            <a:endParaRPr lang="en-US" sz="4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828800"/>
            <a:ext cx="8229600" cy="449580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Here, using of React-Native will be more challenging (Cross-platform).</a:t>
            </a:r>
          </a:p>
          <a:p>
            <a:r>
              <a:rPr lang="en-US" dirty="0"/>
              <a:t>Perhaps, to download and display of images and news from services will be provocation (especially local persistence/ Tunnel.</a:t>
            </a:r>
          </a:p>
          <a:p>
            <a:r>
              <a:rPr lang="en-US" dirty="0"/>
              <a:t>Maybe, deal with Web Services can more challenging.</a:t>
            </a:r>
          </a:p>
          <a:p>
            <a:r>
              <a:rPr lang="en-US" b="1" dirty="0"/>
              <a:t>Note:</a:t>
            </a:r>
            <a:r>
              <a:rPr lang="en-US" dirty="0"/>
              <a:t> Not able to add any additional frameworks due to time limitation.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295400" y="3429000"/>
            <a:ext cx="6781800" cy="26930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800" b="1" cap="none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(</a:t>
            </a:r>
            <a:r>
              <a:rPr lang="en-US" sz="4800" b="1" cap="none" spc="5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Any Question Please)</a:t>
            </a:r>
            <a:endParaRPr lang="en-US" sz="4800" b="1" cap="none" spc="50" dirty="0">
              <a:ln w="11430"/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  <a:p>
            <a:pPr algn="ctr"/>
            <a:r>
              <a:rPr lang="en-US" sz="11500" b="1" spc="50" dirty="0">
                <a:ln w="11430"/>
                <a:gradFill>
                  <a:gsLst>
                    <a:gs pos="25000">
                      <a:schemeClr val="accent2">
                        <a:satMod val="155000"/>
                      </a:schemeClr>
                    </a:gs>
                    <a:gs pos="100000">
                      <a:schemeClr val="accent2">
                        <a:shade val="45000"/>
                        <a:satMod val="165000"/>
                      </a:schemeClr>
                    </a:gs>
                  </a:gsLst>
                  <a:lin ang="5400000"/>
                </a:gra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?</a:t>
            </a:r>
            <a:endParaRPr lang="en-US" sz="6000" dirty="0"/>
          </a:p>
        </p:txBody>
      </p:sp>
      <p:sp>
        <p:nvSpPr>
          <p:cNvPr id="3" name="Rectangle 2"/>
          <p:cNvSpPr/>
          <p:nvPr/>
        </p:nvSpPr>
        <p:spPr>
          <a:xfrm>
            <a:off x="1905000" y="1600200"/>
            <a:ext cx="5867400" cy="1446550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  <a:scene3d>
              <a:camera prst="orthographicFront"/>
              <a:lightRig rig="flat" dir="t">
                <a:rot lat="0" lon="0" rev="18900000"/>
              </a:lightRig>
            </a:scene3d>
            <a:sp3d extrusionH="31750" contourW="6350" prstMaterial="powder">
              <a:bevelT w="19050" h="19050" prst="angle"/>
              <a:contourClr>
                <a:schemeClr val="accent3">
                  <a:tint val="100000"/>
                  <a:shade val="100000"/>
                  <a:satMod val="100000"/>
                  <a:hueMod val="100000"/>
                </a:schemeClr>
              </a:contourClr>
            </a:sp3d>
          </a:bodyPr>
          <a:lstStyle/>
          <a:p>
            <a:pPr algn="ctr"/>
            <a:r>
              <a:rPr lang="en-US" sz="8800" b="1" cap="none" spc="0" dirty="0">
                <a:ln/>
                <a:solidFill>
                  <a:schemeClr val="accent3"/>
                </a:solidFill>
                <a:effectLst/>
              </a:rPr>
              <a:t>Thank You! 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6" dur="2000" fill="hold"/>
                                        <p:tgtEl>
                                          <p:spTgt spid="3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800" b="1" u="sng" cap="none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The NewsEra App Overview</a:t>
            </a:r>
            <a:endParaRPr lang="en-US" sz="4800" u="sng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76400"/>
            <a:ext cx="8229600" cy="4572000"/>
          </a:xfrm>
        </p:spPr>
        <p:txBody>
          <a:bodyPr>
            <a:normAutofit/>
          </a:bodyPr>
          <a:lstStyle/>
          <a:p>
            <a:pPr marL="514350" indent="-514350"/>
            <a:r>
              <a:rPr lang="en-US" dirty="0"/>
              <a:t>In this, my aim is to design a </a:t>
            </a:r>
            <a:r>
              <a:rPr lang="en-US" dirty="0" err="1"/>
              <a:t>NewsEra</a:t>
            </a:r>
            <a:r>
              <a:rPr lang="en-US" dirty="0"/>
              <a:t> App for the both Android and iOS Platforms using React-Native and API. </a:t>
            </a:r>
          </a:p>
          <a:p>
            <a:pPr marL="514350" indent="-514350"/>
            <a:r>
              <a:rPr lang="en-US" dirty="0"/>
              <a:t>Here, the user can able to watch currently news about their interest (e.g. sports, business, entertainment, etc).</a:t>
            </a:r>
          </a:p>
          <a:p>
            <a:pPr marL="514350" indent="-514350"/>
            <a:r>
              <a:rPr lang="en-US" dirty="0"/>
              <a:t>In my application the user can able to watch news online about their interest.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990600"/>
          </a:xfrm>
        </p:spPr>
        <p:txBody>
          <a:bodyPr>
            <a:normAutofit/>
          </a:bodyPr>
          <a:lstStyle/>
          <a:p>
            <a:r>
              <a:rPr lang="en-US" sz="4800" b="1" u="sng" cap="none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Overall</a:t>
            </a:r>
            <a:r>
              <a:rPr lang="en-US" b="1" u="sng" cap="none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</a:t>
            </a:r>
            <a:r>
              <a:rPr lang="en-US" sz="4800" b="1" u="sng" cap="none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App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838200"/>
            <a:ext cx="8534400" cy="5791200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  <a:p>
            <a:pPr algn="just">
              <a:buNone/>
            </a:pPr>
            <a:endParaRPr lang="en-US" dirty="0"/>
          </a:p>
        </p:txBody>
      </p:sp>
      <p:graphicFrame>
        <p:nvGraphicFramePr>
          <p:cNvPr id="5" name="Diagram 4"/>
          <p:cNvGraphicFramePr/>
          <p:nvPr>
            <p:extLst>
              <p:ext uri="{D42A27DB-BD31-4B8C-83A1-F6EECF244321}">
                <p14:modId xmlns:p14="http://schemas.microsoft.com/office/powerpoint/2010/main" val="674726543"/>
              </p:ext>
            </p:extLst>
          </p:nvPr>
        </p:nvGraphicFramePr>
        <p:xfrm>
          <a:off x="3352800" y="4343400"/>
          <a:ext cx="2438400" cy="2209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CB00A4A4-D354-47B8-BB3E-4B7C8686EA92}"/>
              </a:ext>
            </a:extLst>
          </p:cNvPr>
          <p:cNvSpPr txBox="1"/>
          <p:nvPr/>
        </p:nvSpPr>
        <p:spPr>
          <a:xfrm>
            <a:off x="152400" y="1017369"/>
            <a:ext cx="3200400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Base Class: used by React Native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E2C5E15-A4C9-4367-B9F6-1E1F609D02B8}"/>
              </a:ext>
            </a:extLst>
          </p:cNvPr>
          <p:cNvSpPr txBox="1"/>
          <p:nvPr/>
        </p:nvSpPr>
        <p:spPr>
          <a:xfrm>
            <a:off x="6127747" y="2858869"/>
            <a:ext cx="1619253" cy="64633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Card News file:</a:t>
            </a:r>
          </a:p>
          <a:p>
            <a:r>
              <a:rPr lang="en-US" dirty="0"/>
              <a:t> .Js file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7BC2F2-7C3B-4E9D-9AA1-D6983F5A0F4F}"/>
              </a:ext>
            </a:extLst>
          </p:cNvPr>
          <p:cNvSpPr txBox="1"/>
          <p:nvPr/>
        </p:nvSpPr>
        <p:spPr>
          <a:xfrm>
            <a:off x="3930649" y="2858869"/>
            <a:ext cx="1816098" cy="64633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Modal News file:</a:t>
            </a:r>
          </a:p>
          <a:p>
            <a:r>
              <a:rPr lang="en-US" dirty="0"/>
              <a:t> .Js file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605D9AC-4CFA-442B-AD60-ABE6CA98DAE6}"/>
              </a:ext>
            </a:extLst>
          </p:cNvPr>
          <p:cNvSpPr txBox="1"/>
          <p:nvPr/>
        </p:nvSpPr>
        <p:spPr>
          <a:xfrm>
            <a:off x="2184400" y="2858869"/>
            <a:ext cx="1365249" cy="64633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Header file:</a:t>
            </a:r>
          </a:p>
          <a:p>
            <a:r>
              <a:rPr lang="en-US" dirty="0"/>
              <a:t> .Js file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3C2724C-FD96-4FCF-8432-8522BC73356A}"/>
              </a:ext>
            </a:extLst>
          </p:cNvPr>
          <p:cNvSpPr txBox="1"/>
          <p:nvPr/>
        </p:nvSpPr>
        <p:spPr>
          <a:xfrm>
            <a:off x="101604" y="2863332"/>
            <a:ext cx="1727196" cy="64633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/>
              <a:t>Fetch News file:</a:t>
            </a:r>
          </a:p>
          <a:p>
            <a:r>
              <a:rPr lang="en-US" dirty="0"/>
              <a:t> .Js file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3CD75C4-8834-4C92-8C0E-F5E31633394F}"/>
              </a:ext>
            </a:extLst>
          </p:cNvPr>
          <p:cNvSpPr txBox="1"/>
          <p:nvPr/>
        </p:nvSpPr>
        <p:spPr>
          <a:xfrm>
            <a:off x="3352800" y="1553170"/>
            <a:ext cx="1816098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Components</a:t>
            </a:r>
          </a:p>
        </p:txBody>
      </p:sp>
      <p:cxnSp>
        <p:nvCxnSpPr>
          <p:cNvPr id="19" name="Connector: Elbow 18">
            <a:extLst>
              <a:ext uri="{FF2B5EF4-FFF2-40B4-BE49-F238E27FC236}">
                <a16:creationId xmlns:a16="http://schemas.microsoft.com/office/drawing/2014/main" id="{2B26D514-B278-4ABC-91AA-0A6B8F2B01E4}"/>
              </a:ext>
            </a:extLst>
          </p:cNvPr>
          <p:cNvCxnSpPr>
            <a:cxnSpLocks/>
            <a:stCxn id="9" idx="3"/>
            <a:endCxn id="14" idx="0"/>
          </p:cNvCxnSpPr>
          <p:nvPr/>
        </p:nvCxnSpPr>
        <p:spPr>
          <a:xfrm>
            <a:off x="3352800" y="1202035"/>
            <a:ext cx="908049" cy="351135"/>
          </a:xfrm>
          <a:prstGeom prst="bentConnector2">
            <a:avLst/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Connector: Elbow 28">
            <a:extLst>
              <a:ext uri="{FF2B5EF4-FFF2-40B4-BE49-F238E27FC236}">
                <a16:creationId xmlns:a16="http://schemas.microsoft.com/office/drawing/2014/main" id="{64D18247-9C30-45E7-8B8B-392D4371BA3F}"/>
              </a:ext>
            </a:extLst>
          </p:cNvPr>
          <p:cNvCxnSpPr>
            <a:cxnSpLocks/>
            <a:stCxn id="14" idx="2"/>
            <a:endCxn id="10" idx="0"/>
          </p:cNvCxnSpPr>
          <p:nvPr/>
        </p:nvCxnSpPr>
        <p:spPr>
          <a:xfrm rot="16200000" flipH="1">
            <a:off x="5130928" y="1052422"/>
            <a:ext cx="936367" cy="2676525"/>
          </a:xfrm>
          <a:prstGeom prst="bentConnector3">
            <a:avLst>
              <a:gd name="adj1" fmla="val 50001"/>
            </a:avLst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Connector: Elbow 32">
            <a:extLst>
              <a:ext uri="{FF2B5EF4-FFF2-40B4-BE49-F238E27FC236}">
                <a16:creationId xmlns:a16="http://schemas.microsoft.com/office/drawing/2014/main" id="{58F8B375-35C1-4C8B-971D-616F408574CA}"/>
              </a:ext>
            </a:extLst>
          </p:cNvPr>
          <p:cNvCxnSpPr>
            <a:endCxn id="13" idx="0"/>
          </p:cNvCxnSpPr>
          <p:nvPr/>
        </p:nvCxnSpPr>
        <p:spPr>
          <a:xfrm rot="10800000" flipV="1">
            <a:off x="965203" y="2390684"/>
            <a:ext cx="3295647" cy="472648"/>
          </a:xfrm>
          <a:prstGeom prst="bentConnector2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Connector: Elbow 34">
            <a:extLst>
              <a:ext uri="{FF2B5EF4-FFF2-40B4-BE49-F238E27FC236}">
                <a16:creationId xmlns:a16="http://schemas.microsoft.com/office/drawing/2014/main" id="{70AE7C10-8DBE-4BEA-ACDC-7706E1EBAF8F}"/>
              </a:ext>
            </a:extLst>
          </p:cNvPr>
          <p:cNvCxnSpPr>
            <a:endCxn id="12" idx="0"/>
          </p:cNvCxnSpPr>
          <p:nvPr/>
        </p:nvCxnSpPr>
        <p:spPr>
          <a:xfrm rot="16200000" flipH="1">
            <a:off x="2632932" y="2624775"/>
            <a:ext cx="468185" cy="1"/>
          </a:xfrm>
          <a:prstGeom prst="bentConnector3">
            <a:avLst/>
          </a:prstGeom>
          <a:ln w="1270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Connector: Elbow 36">
            <a:extLst>
              <a:ext uri="{FF2B5EF4-FFF2-40B4-BE49-F238E27FC236}">
                <a16:creationId xmlns:a16="http://schemas.microsoft.com/office/drawing/2014/main" id="{F74395A1-9F36-4D77-A3CB-D1EACFF393A4}"/>
              </a:ext>
            </a:extLst>
          </p:cNvPr>
          <p:cNvCxnSpPr>
            <a:cxnSpLocks/>
          </p:cNvCxnSpPr>
          <p:nvPr/>
        </p:nvCxnSpPr>
        <p:spPr>
          <a:xfrm rot="5400000">
            <a:off x="4724315" y="2622542"/>
            <a:ext cx="463720" cy="1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2" name="TextBox 41">
            <a:extLst>
              <a:ext uri="{FF2B5EF4-FFF2-40B4-BE49-F238E27FC236}">
                <a16:creationId xmlns:a16="http://schemas.microsoft.com/office/drawing/2014/main" id="{32B7BCBB-65A9-4EEF-BC6D-2AC14CFE742E}"/>
              </a:ext>
            </a:extLst>
          </p:cNvPr>
          <p:cNvSpPr txBox="1"/>
          <p:nvPr/>
        </p:nvSpPr>
        <p:spPr>
          <a:xfrm>
            <a:off x="469903" y="3932872"/>
            <a:ext cx="885820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JS file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2BE5511-514C-4EBB-B922-2F88514C636E}"/>
              </a:ext>
            </a:extLst>
          </p:cNvPr>
          <p:cNvSpPr txBox="1"/>
          <p:nvPr/>
        </p:nvSpPr>
        <p:spPr>
          <a:xfrm>
            <a:off x="7351705" y="3852565"/>
            <a:ext cx="1581155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JSON package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FA6A5B9-EDB2-459D-94E8-18730C163343}"/>
              </a:ext>
            </a:extLst>
          </p:cNvPr>
          <p:cNvSpPr txBox="1"/>
          <p:nvPr/>
        </p:nvSpPr>
        <p:spPr>
          <a:xfrm>
            <a:off x="7205664" y="5147774"/>
            <a:ext cx="1727196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r>
              <a:rPr lang="en-US" dirty="0" err="1"/>
              <a:t>package.json</a:t>
            </a:r>
            <a:endParaRPr lang="en-US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4AAAED2E-DF91-4B49-940C-8904CFDB18B4}"/>
              </a:ext>
            </a:extLst>
          </p:cNvPr>
          <p:cNvSpPr txBox="1"/>
          <p:nvPr/>
        </p:nvSpPr>
        <p:spPr>
          <a:xfrm>
            <a:off x="301626" y="5650468"/>
            <a:ext cx="1222374" cy="646331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babel.config.js </a:t>
            </a:r>
          </a:p>
        </p:txBody>
      </p:sp>
      <p:cxnSp>
        <p:nvCxnSpPr>
          <p:cNvPr id="47" name="Connector: Curved 46">
            <a:extLst>
              <a:ext uri="{FF2B5EF4-FFF2-40B4-BE49-F238E27FC236}">
                <a16:creationId xmlns:a16="http://schemas.microsoft.com/office/drawing/2014/main" id="{10AF8F08-95F8-4262-9C85-3A0F430E04A2}"/>
              </a:ext>
            </a:extLst>
          </p:cNvPr>
          <p:cNvCxnSpPr>
            <a:cxnSpLocks/>
            <a:stCxn id="14" idx="3"/>
          </p:cNvCxnSpPr>
          <p:nvPr/>
        </p:nvCxnSpPr>
        <p:spPr>
          <a:xfrm flipH="1">
            <a:off x="4705350" y="1737836"/>
            <a:ext cx="463548" cy="2605564"/>
          </a:xfrm>
          <a:prstGeom prst="curvedConnector4">
            <a:avLst>
              <a:gd name="adj1" fmla="val -824661"/>
              <a:gd name="adj2" fmla="val 75965"/>
            </a:avLst>
          </a:prstGeom>
          <a:ln>
            <a:solidFill>
              <a:schemeClr val="tx1"/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Connector: Elbow 61">
            <a:extLst>
              <a:ext uri="{FF2B5EF4-FFF2-40B4-BE49-F238E27FC236}">
                <a16:creationId xmlns:a16="http://schemas.microsoft.com/office/drawing/2014/main" id="{51DD15DD-077D-42D3-9910-09E69849E10F}"/>
              </a:ext>
            </a:extLst>
          </p:cNvPr>
          <p:cNvCxnSpPr>
            <a:cxnSpLocks/>
            <a:endCxn id="42" idx="0"/>
          </p:cNvCxnSpPr>
          <p:nvPr/>
        </p:nvCxnSpPr>
        <p:spPr>
          <a:xfrm rot="5400000">
            <a:off x="699724" y="2603772"/>
            <a:ext cx="1542190" cy="1116011"/>
          </a:xfrm>
          <a:prstGeom prst="bentConnector3">
            <a:avLst>
              <a:gd name="adj1" fmla="val 80470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73" name="Connector: Elbow 72">
            <a:extLst>
              <a:ext uri="{FF2B5EF4-FFF2-40B4-BE49-F238E27FC236}">
                <a16:creationId xmlns:a16="http://schemas.microsoft.com/office/drawing/2014/main" id="{6EF6896E-4D3F-4505-868A-ADA81E374040}"/>
              </a:ext>
            </a:extLst>
          </p:cNvPr>
          <p:cNvCxnSpPr>
            <a:cxnSpLocks/>
            <a:endCxn id="43" idx="0"/>
          </p:cNvCxnSpPr>
          <p:nvPr/>
        </p:nvCxnSpPr>
        <p:spPr>
          <a:xfrm rot="16200000" flipH="1">
            <a:off x="6813651" y="2523932"/>
            <a:ext cx="1461881" cy="1195384"/>
          </a:xfrm>
          <a:prstGeom prst="bentConnector3">
            <a:avLst>
              <a:gd name="adj1" fmla="val 482"/>
            </a:avLst>
          </a:prstGeom>
          <a:ln w="12700">
            <a:solidFill>
              <a:schemeClr val="tx1"/>
            </a:solidFill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98" name="TextBox 97">
            <a:extLst>
              <a:ext uri="{FF2B5EF4-FFF2-40B4-BE49-F238E27FC236}">
                <a16:creationId xmlns:a16="http://schemas.microsoft.com/office/drawing/2014/main" id="{04D59925-BA60-48F6-917E-23C3AD7C6B98}"/>
              </a:ext>
            </a:extLst>
          </p:cNvPr>
          <p:cNvSpPr txBox="1"/>
          <p:nvPr/>
        </p:nvSpPr>
        <p:spPr>
          <a:xfrm>
            <a:off x="301626" y="5147774"/>
            <a:ext cx="1222374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css.js </a:t>
            </a: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54CC6462-7BB0-4D48-B7CA-8B50708B37B5}"/>
              </a:ext>
            </a:extLst>
          </p:cNvPr>
          <p:cNvSpPr txBox="1"/>
          <p:nvPr/>
        </p:nvSpPr>
        <p:spPr>
          <a:xfrm>
            <a:off x="301626" y="4634805"/>
            <a:ext cx="1222374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app.js </a:t>
            </a:r>
          </a:p>
        </p:txBody>
      </p: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1DD60674-DDFF-4FE6-BCEF-65961C3A4491}"/>
              </a:ext>
            </a:extLst>
          </p:cNvPr>
          <p:cNvCxnSpPr>
            <a:stCxn id="42" idx="2"/>
            <a:endCxn id="99" idx="0"/>
          </p:cNvCxnSpPr>
          <p:nvPr/>
        </p:nvCxnSpPr>
        <p:spPr>
          <a:xfrm>
            <a:off x="912813" y="4302204"/>
            <a:ext cx="0" cy="332601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AD65966C-D437-4DE5-96F9-C008478685F7}"/>
              </a:ext>
            </a:extLst>
          </p:cNvPr>
          <p:cNvCxnSpPr>
            <a:cxnSpLocks/>
            <a:stCxn id="98" idx="2"/>
            <a:endCxn id="45" idx="0"/>
          </p:cNvCxnSpPr>
          <p:nvPr/>
        </p:nvCxnSpPr>
        <p:spPr>
          <a:xfrm>
            <a:off x="912813" y="5517106"/>
            <a:ext cx="0" cy="133362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A2204EC1-D2D4-4A36-B44B-6126CC8C807E}"/>
              </a:ext>
            </a:extLst>
          </p:cNvPr>
          <p:cNvCxnSpPr>
            <a:cxnSpLocks/>
            <a:stCxn id="99" idx="2"/>
            <a:endCxn id="98" idx="0"/>
          </p:cNvCxnSpPr>
          <p:nvPr/>
        </p:nvCxnSpPr>
        <p:spPr>
          <a:xfrm>
            <a:off x="912813" y="5004137"/>
            <a:ext cx="0" cy="14363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8" name="TextBox 117">
            <a:extLst>
              <a:ext uri="{FF2B5EF4-FFF2-40B4-BE49-F238E27FC236}">
                <a16:creationId xmlns:a16="http://schemas.microsoft.com/office/drawing/2014/main" id="{64969759-05C3-4DBB-BC40-B2A228CED270}"/>
              </a:ext>
            </a:extLst>
          </p:cNvPr>
          <p:cNvSpPr txBox="1"/>
          <p:nvPr/>
        </p:nvSpPr>
        <p:spPr>
          <a:xfrm>
            <a:off x="6011860" y="5922305"/>
            <a:ext cx="1851026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Package-</a:t>
            </a:r>
            <a:r>
              <a:rPr lang="en-US" dirty="0" err="1"/>
              <a:t>lock.json</a:t>
            </a:r>
            <a:endParaRPr lang="en-US" dirty="0"/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7785CD60-0FB7-411E-8AC5-B27408FD7394}"/>
              </a:ext>
            </a:extLst>
          </p:cNvPr>
          <p:cNvSpPr txBox="1"/>
          <p:nvPr/>
        </p:nvSpPr>
        <p:spPr>
          <a:xfrm>
            <a:off x="6073775" y="4373243"/>
            <a:ext cx="1277930" cy="369332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rgbClr val="5D434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app.json</a:t>
            </a:r>
            <a:endParaRPr lang="en-US" dirty="0"/>
          </a:p>
        </p:txBody>
      </p:sp>
      <p:cxnSp>
        <p:nvCxnSpPr>
          <p:cNvPr id="140" name="Connector: Elbow 139">
            <a:extLst>
              <a:ext uri="{FF2B5EF4-FFF2-40B4-BE49-F238E27FC236}">
                <a16:creationId xmlns:a16="http://schemas.microsoft.com/office/drawing/2014/main" id="{10180CBC-B796-4B90-B98E-5651822CBE1C}"/>
              </a:ext>
            </a:extLst>
          </p:cNvPr>
          <p:cNvCxnSpPr>
            <a:cxnSpLocks/>
            <a:stCxn id="119" idx="3"/>
            <a:endCxn id="44" idx="0"/>
          </p:cNvCxnSpPr>
          <p:nvPr/>
        </p:nvCxnSpPr>
        <p:spPr>
          <a:xfrm>
            <a:off x="7351705" y="4557909"/>
            <a:ext cx="717557" cy="589865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Connector: Elbow 141">
            <a:extLst>
              <a:ext uri="{FF2B5EF4-FFF2-40B4-BE49-F238E27FC236}">
                <a16:creationId xmlns:a16="http://schemas.microsoft.com/office/drawing/2014/main" id="{CF041C42-D21B-48A5-9FA4-4DE40B118A79}"/>
              </a:ext>
            </a:extLst>
          </p:cNvPr>
          <p:cNvCxnSpPr>
            <a:cxnSpLocks/>
            <a:stCxn id="43" idx="1"/>
          </p:cNvCxnSpPr>
          <p:nvPr/>
        </p:nvCxnSpPr>
        <p:spPr>
          <a:xfrm rot="10800000" flipV="1">
            <a:off x="6635731" y="4037231"/>
            <a:ext cx="715975" cy="336012"/>
          </a:xfrm>
          <a:prstGeom prst="bentConnector3">
            <a:avLst>
              <a:gd name="adj1" fmla="val 101440"/>
            </a:avLst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Connector: Elbow 142">
            <a:extLst>
              <a:ext uri="{FF2B5EF4-FFF2-40B4-BE49-F238E27FC236}">
                <a16:creationId xmlns:a16="http://schemas.microsoft.com/office/drawing/2014/main" id="{6DCFD52A-24E6-48D2-BF6D-0E2D9582E2B9}"/>
              </a:ext>
            </a:extLst>
          </p:cNvPr>
          <p:cNvCxnSpPr>
            <a:cxnSpLocks/>
            <a:stCxn id="44" idx="1"/>
          </p:cNvCxnSpPr>
          <p:nvPr/>
        </p:nvCxnSpPr>
        <p:spPr>
          <a:xfrm rot="10800000" flipV="1">
            <a:off x="6727820" y="5332440"/>
            <a:ext cx="477844" cy="573110"/>
          </a:xfrm>
          <a:prstGeom prst="bentConnector2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BA53C-1790-4802-9098-017104539B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u="sng" spc="50" dirty="0">
                <a:ln w="11430"/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Overall App Structure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FA38657-0D0A-4ABB-A850-EA5C4429D1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 In the above slide displays the overall structure  of the App “The </a:t>
            </a:r>
            <a:r>
              <a:rPr lang="en-US" dirty="0" err="1"/>
              <a:t>NewsEra</a:t>
            </a:r>
            <a:r>
              <a:rPr lang="en-US" dirty="0"/>
              <a:t> App”:-</a:t>
            </a:r>
          </a:p>
          <a:p>
            <a:pPr>
              <a:buFont typeface="Wingdings" panose="05000000000000000000" pitchFamily="2" charset="2"/>
              <a:buChar char="Ø"/>
            </a:pPr>
            <a:endParaRPr lang="en-US" dirty="0"/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 There is a screen in the app: Navbar and Cards which contains four components file as </a:t>
            </a:r>
            <a:r>
              <a:rPr lang="en-US" dirty="0" err="1"/>
              <a:t>fetch_news</a:t>
            </a:r>
            <a:r>
              <a:rPr lang="en-US" dirty="0"/>
              <a:t>, header, </a:t>
            </a:r>
            <a:r>
              <a:rPr lang="en-US" dirty="0" err="1"/>
              <a:t>modal_news</a:t>
            </a:r>
            <a:r>
              <a:rPr lang="en-US" dirty="0"/>
              <a:t> and </a:t>
            </a:r>
            <a:r>
              <a:rPr lang="en-US" dirty="0" err="1"/>
              <a:t>card_news</a:t>
            </a:r>
            <a:r>
              <a:rPr lang="en-US" dirty="0"/>
              <a:t> and </a:t>
            </a:r>
            <a:r>
              <a:rPr lang="en-US" dirty="0" err="1"/>
              <a:t>read_more</a:t>
            </a:r>
            <a:r>
              <a:rPr lang="en-US" dirty="0"/>
              <a:t>. It displays all list of current news in a </a:t>
            </a:r>
            <a:r>
              <a:rPr lang="en-US" dirty="0" err="1"/>
              <a:t>flatlist</a:t>
            </a:r>
            <a:r>
              <a:rPr lang="en-US" dirty="0"/>
              <a:t>.</a:t>
            </a:r>
          </a:p>
          <a:p>
            <a:pPr>
              <a:buFont typeface="Wingdings" panose="05000000000000000000" pitchFamily="2" charset="2"/>
              <a:buChar char="Ø"/>
            </a:pPr>
            <a:r>
              <a:rPr lang="en-US" dirty="0"/>
              <a:t>All news access online through </a:t>
            </a:r>
            <a:r>
              <a:rPr lang="en-US" dirty="0" err="1"/>
              <a:t>Api</a:t>
            </a:r>
            <a:r>
              <a:rPr lang="en-US" dirty="0"/>
              <a:t> and always display updated news.  </a:t>
            </a:r>
          </a:p>
        </p:txBody>
      </p:sp>
    </p:spTree>
    <p:extLst>
      <p:ext uri="{BB962C8B-B14F-4D97-AF65-F5344CB8AC3E}">
        <p14:creationId xmlns:p14="http://schemas.microsoft.com/office/powerpoint/2010/main" val="298912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99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FF9B822F-893E-44C8-963C-64F50ACECB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EBF87945-A001-489F-9D9B-7D9435F0B9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11479" y="347471"/>
            <a:ext cx="8325612" cy="1801368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50A7575-CA5D-4B01-BB22-EC0A284D68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585216"/>
            <a:ext cx="7886700" cy="1325563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u="sng" spc="50" dirty="0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User Interface Implementation(on Local-host)</a:t>
            </a:r>
            <a:endParaRPr lang="en-US" sz="3600" dirty="0">
              <a:solidFill>
                <a:schemeClr val="bg1"/>
              </a:solidFill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34AEA4E1-8022-4254-ABD0-672ACF4AD52C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2065" r="26054" b="-3"/>
          <a:stretch/>
        </p:blipFill>
        <p:spPr bwMode="auto">
          <a:xfrm>
            <a:off x="114300" y="2516777"/>
            <a:ext cx="4000500" cy="3660185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12" name="Content Placeholder 11">
            <a:extLst>
              <a:ext uri="{FF2B5EF4-FFF2-40B4-BE49-F238E27FC236}">
                <a16:creationId xmlns:a16="http://schemas.microsoft.com/office/drawing/2014/main" id="{A977FB0C-31E3-4A08-AE63-826EEBA53352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3"/>
          <a:srcRect r="14103" b="12486"/>
          <a:stretch/>
        </p:blipFill>
        <p:spPr bwMode="auto">
          <a:xfrm>
            <a:off x="4736591" y="2516778"/>
            <a:ext cx="4000500" cy="3660184"/>
          </a:xfrm>
          <a:prstGeom prst="rect">
            <a:avLst/>
          </a:prstGeom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2A43EFD5-5C86-4E16-8F9D-AEC616D3D7C4}"/>
              </a:ext>
            </a:extLst>
          </p:cNvPr>
          <p:cNvSpPr/>
          <p:nvPr/>
        </p:nvSpPr>
        <p:spPr>
          <a:xfrm>
            <a:off x="4114800" y="4038600"/>
            <a:ext cx="609600" cy="388956"/>
          </a:xfrm>
          <a:prstGeom prst="right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Arrow: Down 6">
            <a:extLst>
              <a:ext uri="{FF2B5EF4-FFF2-40B4-BE49-F238E27FC236}">
                <a16:creationId xmlns:a16="http://schemas.microsoft.com/office/drawing/2014/main" id="{1C72790B-6B9F-42D3-90A2-5296B9486410}"/>
              </a:ext>
            </a:extLst>
          </p:cNvPr>
          <p:cNvSpPr/>
          <p:nvPr/>
        </p:nvSpPr>
        <p:spPr>
          <a:xfrm>
            <a:off x="6629400" y="6176962"/>
            <a:ext cx="457200" cy="681038"/>
          </a:xfrm>
          <a:prstGeom prst="downArrow">
            <a:avLst/>
          </a:prstGeom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78201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3" name="Rectangle 32">
            <a:extLst>
              <a:ext uri="{FF2B5EF4-FFF2-40B4-BE49-F238E27FC236}">
                <a16:creationId xmlns:a16="http://schemas.microsoft.com/office/drawing/2014/main" id="{6C2997EE-0889-44C3-AC0D-18F26AC9AA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Content Placeholder 4">
            <a:extLst>
              <a:ext uri="{FF2B5EF4-FFF2-40B4-BE49-F238E27FC236}">
                <a16:creationId xmlns:a16="http://schemas.microsoft.com/office/drawing/2014/main" id="{4490604A-FB5E-4D4C-9449-473A2CD4CEBC}"/>
              </a:ext>
            </a:extLst>
          </p:cNvPr>
          <p:cNvPicPr>
            <a:picLocks/>
          </p:cNvPicPr>
          <p:nvPr/>
        </p:nvPicPr>
        <p:blipFill rotWithShape="1">
          <a:blip r:embed="rId2"/>
          <a:srcRect l="12905" r="13200" b="1"/>
          <a:stretch/>
        </p:blipFill>
        <p:spPr bwMode="auto">
          <a:xfrm>
            <a:off x="4216674" y="-56261"/>
            <a:ext cx="4927327" cy="3750724"/>
          </a:xfrm>
          <a:custGeom>
            <a:avLst/>
            <a:gdLst/>
            <a:ahLst/>
            <a:cxnLst/>
            <a:rect l="l" t="t" r="r" b="b"/>
            <a:pathLst>
              <a:path w="6569769" h="3750734">
                <a:moveTo>
                  <a:pt x="1738471" y="0"/>
                </a:moveTo>
                <a:lnTo>
                  <a:pt x="6569769" y="0"/>
                </a:lnTo>
                <a:lnTo>
                  <a:pt x="6569769" y="3750734"/>
                </a:lnTo>
                <a:lnTo>
                  <a:pt x="0" y="3750734"/>
                </a:lnTo>
                <a:close/>
              </a:path>
            </a:pathLst>
          </a:cu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43FA321-3DE9-498C-938E-F4F62D765225}"/>
              </a:ext>
            </a:extLst>
          </p:cNvPr>
          <p:cNvPicPr/>
          <p:nvPr/>
        </p:nvPicPr>
        <p:blipFill rotWithShape="1">
          <a:blip r:embed="rId3"/>
          <a:srcRect t="12106" r="2" b="2"/>
          <a:stretch/>
        </p:blipFill>
        <p:spPr bwMode="auto">
          <a:xfrm>
            <a:off x="3136508" y="3916029"/>
            <a:ext cx="6007493" cy="2941961"/>
          </a:xfrm>
          <a:custGeom>
            <a:avLst/>
            <a:gdLst/>
            <a:ahLst/>
            <a:cxnLst/>
            <a:rect l="l" t="t" r="r" b="b"/>
            <a:pathLst>
              <a:path w="8009991" h="2970106">
                <a:moveTo>
                  <a:pt x="1376648" y="0"/>
                </a:moveTo>
                <a:lnTo>
                  <a:pt x="8009991" y="0"/>
                </a:lnTo>
                <a:lnTo>
                  <a:pt x="8009991" y="2970106"/>
                </a:lnTo>
                <a:lnTo>
                  <a:pt x="0" y="2970106"/>
                </a:lnTo>
                <a:close/>
              </a:path>
            </a:pathLst>
          </a:cu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50A63E3-3376-44E3-9389-6E086BE9E501}"/>
              </a:ext>
            </a:extLst>
          </p:cNvPr>
          <p:cNvPicPr/>
          <p:nvPr/>
        </p:nvPicPr>
        <p:blipFill rotWithShape="1">
          <a:blip r:embed="rId4"/>
          <a:srcRect l="26250" r="27595"/>
          <a:stretch/>
        </p:blipFill>
        <p:spPr bwMode="auto">
          <a:xfrm>
            <a:off x="20" y="10"/>
            <a:ext cx="5627313" cy="6857990"/>
          </a:xfrm>
          <a:custGeom>
            <a:avLst/>
            <a:gdLst/>
            <a:ahLst/>
            <a:cxnLst/>
            <a:rect l="l" t="t" r="r" b="b"/>
            <a:pathLst>
              <a:path w="7503111" h="6858000">
                <a:moveTo>
                  <a:pt x="0" y="0"/>
                </a:moveTo>
                <a:lnTo>
                  <a:pt x="677334" y="0"/>
                </a:lnTo>
                <a:lnTo>
                  <a:pt x="1168036" y="0"/>
                </a:lnTo>
                <a:lnTo>
                  <a:pt x="1205499" y="0"/>
                </a:lnTo>
                <a:lnTo>
                  <a:pt x="1647632" y="0"/>
                </a:lnTo>
                <a:lnTo>
                  <a:pt x="7215401" y="0"/>
                </a:lnTo>
                <a:lnTo>
                  <a:pt x="4041567" y="6852993"/>
                </a:lnTo>
                <a:lnTo>
                  <a:pt x="7503111" y="6852993"/>
                </a:lnTo>
                <a:lnTo>
                  <a:pt x="7503111" y="6852994"/>
                </a:lnTo>
                <a:lnTo>
                  <a:pt x="1647632" y="6852994"/>
                </a:lnTo>
                <a:lnTo>
                  <a:pt x="1647632" y="6858000"/>
                </a:lnTo>
                <a:lnTo>
                  <a:pt x="0" y="6858000"/>
                </a:lnTo>
                <a:close/>
              </a:path>
            </a:pathLst>
          </a:cu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35998545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654B32-C647-49BA-B60D-A0CD55478C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7399" y="643467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3600" b="1" u="sng" spc="50" dirty="0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Tunnel is Started on Local-host</a:t>
            </a:r>
            <a:endParaRPr lang="en-US" sz="3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1F18F45-9326-4449-8157-BB0A627748AA}"/>
              </a:ext>
            </a:extLst>
          </p:cNvPr>
          <p:cNvPicPr>
            <a:picLocks noGrp="1"/>
          </p:cNvPicPr>
          <p:nvPr>
            <p:ph idx="1"/>
          </p:nvPr>
        </p:nvPicPr>
        <p:blipFill rotWithShape="1">
          <a:blip r:embed="rId2"/>
          <a:srcRect l="9294" r="24359" b="16476"/>
          <a:stretch/>
        </p:blipFill>
        <p:spPr bwMode="auto">
          <a:xfrm>
            <a:off x="990600" y="1675227"/>
            <a:ext cx="6934200" cy="4394199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11403815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A4AC5506-6312-4701-8D3C-40187889A94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509B919-F9F0-4C1F-B1C1-B115D5D21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003" y="651752"/>
            <a:ext cx="8408193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600" b="1" u="sng" kern="1200" spc="50" dirty="0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  <a:latin typeface="+mj-lt"/>
                <a:ea typeface="+mj-ea"/>
                <a:cs typeface="+mj-cs"/>
              </a:rPr>
              <a:t>User Interface Implementation-UI Demo(video capture)</a:t>
            </a:r>
            <a:endParaRPr lang="en-US" sz="2600" kern="1200" dirty="0">
              <a:solidFill>
                <a:schemeClr val="bg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4" name="localHostRun">
            <a:hlinkClick r:id="" action="ppaction://media"/>
            <a:extLst>
              <a:ext uri="{FF2B5EF4-FFF2-40B4-BE49-F238E27FC236}">
                <a16:creationId xmlns:a16="http://schemas.microsoft.com/office/drawing/2014/main" id="{5406A3C1-796F-4741-80DB-4A2E7A66C67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14400" y="1675227"/>
            <a:ext cx="7391400" cy="43941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32215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69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ctangle 24">
            <a:extLst>
              <a:ext uri="{FF2B5EF4-FFF2-40B4-BE49-F238E27FC236}">
                <a16:creationId xmlns:a16="http://schemas.microsoft.com/office/drawing/2014/main" id="{96918796-2918-40D6-BE3A-4600C47FC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651752"/>
            <a:ext cx="9144000" cy="7365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268CB1EE-DD87-47A9-BCB1-C7A5786ADDF9}"/>
              </a:ext>
            </a:extLst>
          </p:cNvPr>
          <p:cNvPicPr/>
          <p:nvPr/>
        </p:nvPicPr>
        <p:blipFill rotWithShape="1">
          <a:blip r:embed="rId4"/>
          <a:srcRect l="75000" t="24231" r="1762" b="13910"/>
          <a:stretch/>
        </p:blipFill>
        <p:spPr bwMode="auto">
          <a:xfrm>
            <a:off x="381000" y="2130495"/>
            <a:ext cx="2182813" cy="3457575"/>
          </a:xfrm>
          <a:prstGeom prst="rect">
            <a:avLst/>
          </a:prstGeom>
          <a:extLst>
            <a:ext uri="{53640926-AAD7-44D8-BBD7-CCE9431645EC}">
              <a14:shadowObscured xmlns:a14="http://schemas.microsoft.com/office/drawing/2010/main"/>
            </a:ext>
          </a:extLst>
        </p:spPr>
      </p:pic>
      <p:pic>
        <p:nvPicPr>
          <p:cNvPr id="6" name="iosRun">
            <a:hlinkClick r:id="" action="ppaction://media"/>
            <a:extLst>
              <a:ext uri="{FF2B5EF4-FFF2-40B4-BE49-F238E27FC236}">
                <a16:creationId xmlns:a16="http://schemas.microsoft.com/office/drawing/2014/main" id="{0274B1C0-17F7-4975-A041-2242684E566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275220" y="2130495"/>
            <a:ext cx="5207000" cy="3457575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D209B9C-4C71-4033-AF51-A0CC809D02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672747"/>
            <a:ext cx="7886700" cy="71555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2400" b="1" u="sng" spc="50" dirty="0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User Interface Implementation-</a:t>
            </a:r>
            <a:r>
              <a:rPr lang="en-US" sz="2400" b="1" u="sng" spc="50" dirty="0" err="1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ios</a:t>
            </a:r>
            <a:r>
              <a:rPr lang="en-US" sz="2400" b="1" u="sng" spc="50" dirty="0">
                <a:ln w="11430"/>
                <a:solidFill>
                  <a:schemeClr val="bg1"/>
                </a:solidFill>
                <a:effectLst>
                  <a:outerShdw blurRad="76200" dist="50800" dir="5400000" algn="tl" rotWithShape="0">
                    <a:srgbClr val="000000">
                      <a:alpha val="65000"/>
                    </a:srgbClr>
                  </a:outerShdw>
                </a:effectLst>
              </a:rPr>
              <a:t> Demo(video capture)</a:t>
            </a:r>
            <a:endParaRPr lang="en-US" sz="24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201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240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Aspect">
      <a:dk1>
        <a:sysClr val="windowText" lastClr="000000"/>
      </a:dk1>
      <a:lt1>
        <a:sysClr val="window" lastClr="FFFFFF"/>
      </a:lt1>
      <a:dk2>
        <a:srgbClr val="323232"/>
      </a:dk2>
      <a:lt2>
        <a:srgbClr val="E3DED1"/>
      </a:lt2>
      <a:accent1>
        <a:srgbClr val="F07F09"/>
      </a:accent1>
      <a:accent2>
        <a:srgbClr val="9F2936"/>
      </a:accent2>
      <a:accent3>
        <a:srgbClr val="1B587C"/>
      </a:accent3>
      <a:accent4>
        <a:srgbClr val="4E8542"/>
      </a:accent4>
      <a:accent5>
        <a:srgbClr val="604878"/>
      </a:accent5>
      <a:accent6>
        <a:srgbClr val="C19859"/>
      </a:accent6>
      <a:hlink>
        <a:srgbClr val="6B9F25"/>
      </a:hlink>
      <a:folHlink>
        <a:srgbClr val="B26B0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1142</TotalTime>
  <Words>465</Words>
  <Application>Microsoft Office PowerPoint</Application>
  <PresentationFormat>On-screen Show (4:3)</PresentationFormat>
  <Paragraphs>72</Paragraphs>
  <Slides>18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3" baseType="lpstr">
      <vt:lpstr>Arial</vt:lpstr>
      <vt:lpstr>Arial Rounded MT Bold</vt:lpstr>
      <vt:lpstr>Calibri</vt:lpstr>
      <vt:lpstr>Wingdings</vt:lpstr>
      <vt:lpstr>Office Theme</vt:lpstr>
      <vt:lpstr>        </vt:lpstr>
      <vt:lpstr>The NewsEra App Overview</vt:lpstr>
      <vt:lpstr>Overall App Structure</vt:lpstr>
      <vt:lpstr>Overall App Structure</vt:lpstr>
      <vt:lpstr>User Interface Implementation(on Local-host)</vt:lpstr>
      <vt:lpstr>PowerPoint Presentation</vt:lpstr>
      <vt:lpstr>Tunnel is Started on Local-host</vt:lpstr>
      <vt:lpstr>User Interface Implementation-UI Demo(video capture)</vt:lpstr>
      <vt:lpstr>User Interface Implementation-ios Demo(video capture)</vt:lpstr>
      <vt:lpstr>User Interface Implementation- (Code Example of News_Card)</vt:lpstr>
      <vt:lpstr>User Interface Implementation-  (Code Example of Header)</vt:lpstr>
      <vt:lpstr>User Interface Implementation- (Component Code Example of Fetch_News)</vt:lpstr>
      <vt:lpstr>User Interface Implementation- (Component Code Example of Event Handling Modal-News)</vt:lpstr>
      <vt:lpstr>Data Persistence Implementation- (code Example)</vt:lpstr>
      <vt:lpstr>Web Services Implementation- Code Example</vt:lpstr>
      <vt:lpstr>Data On-Device and Web Services/API</vt:lpstr>
      <vt:lpstr>Presumption and Provocation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       </dc:title>
  <dc:creator>manisha</dc:creator>
  <cp:lastModifiedBy>User</cp:lastModifiedBy>
  <cp:revision>207</cp:revision>
  <dcterms:created xsi:type="dcterms:W3CDTF">2021-03-06T15:30:27Z</dcterms:created>
  <dcterms:modified xsi:type="dcterms:W3CDTF">2021-05-21T21:27:16Z</dcterms:modified>
</cp:coreProperties>
</file>

<file path=docProps/thumbnail.jpeg>
</file>